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7" r:id="rId3"/>
    <p:sldId id="259" r:id="rId4"/>
    <p:sldId id="270" r:id="rId5"/>
    <p:sldId id="271" r:id="rId6"/>
    <p:sldId id="272" r:id="rId7"/>
    <p:sldId id="273" r:id="rId8"/>
    <p:sldId id="274" r:id="rId9"/>
    <p:sldId id="276" r:id="rId10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3"/>
    <p:restoredTop sz="94679"/>
  </p:normalViewPr>
  <p:slideViewPr>
    <p:cSldViewPr snapToGrid="0">
      <p:cViewPr>
        <p:scale>
          <a:sx n="89" d="100"/>
          <a:sy n="89" d="100"/>
        </p:scale>
        <p:origin x="144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B49E6-4707-7324-C85B-71F794C66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8A8C1-E59B-F4DC-2C6C-C3B0A77573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F65E6-4748-0080-B13F-048B5155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3E80-6528-AA4D-B090-AE1C586E5898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54866-D7BF-E133-057D-9C8C26317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A81FE-4449-12FB-24B8-2DF2B166F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1491-4F18-A34D-B730-E9D50787FC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213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587C5-A56F-783E-A187-625097F43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6DFF4-B88F-549F-B406-0964077D6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C4905-359B-4C71-8D00-9FDCE53EE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3E80-6528-AA4D-B090-AE1C586E5898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5450F-E937-F51A-C6CE-8444AFC8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F666C-C82A-234E-4A22-C7ADFA069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1491-4F18-A34D-B730-E9D50787FC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79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A3C38E-1F90-1523-B8A3-EC0ABBCC82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38861-CF80-2FDF-DFBB-11580A6F6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BCDB5-8AF3-199F-43DE-BC1F7EA1B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3E80-6528-AA4D-B090-AE1C586E5898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014FE-19BA-5E66-34D4-E93C64DED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A8C08-C221-8FED-43FB-07F8309DD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1491-4F18-A34D-B730-E9D50787FC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12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948FF-68E9-4CFC-B434-4488CFE9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95A8D-E00D-7D57-4A92-E41380F73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256C7-73A3-860D-B1FA-03B1BD996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3E80-6528-AA4D-B090-AE1C586E5898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D55F2-6B44-97BE-01B5-284DF0357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61C80-93BB-6C15-E9DE-AE4F10A71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1491-4F18-A34D-B730-E9D50787FC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915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374CC-D2BF-3E6D-DC1C-BCC5564F2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7CAF37-1FA4-D1E1-6EBE-E857E0C79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F4148-9F45-4FFC-E301-79C1E4E57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3E80-6528-AA4D-B090-AE1C586E5898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F031C-EE8C-4473-100A-46305B5B4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79EA3-6A75-61F4-0345-2C677D85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1491-4F18-A34D-B730-E9D50787FC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716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A1BBD-6216-8A4F-CA78-AA735BCB4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B0C9B-B65C-838D-8E91-6503E17976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D4F367-2D56-046F-320E-AF946961F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C023C-7F0B-2D22-7F5C-4A5710B52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3E80-6528-AA4D-B090-AE1C586E5898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E7616-903D-ED77-A2EF-A2AF3E6DD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CC3C7-51FB-FBEF-3CDE-84511EF63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1491-4F18-A34D-B730-E9D50787FC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4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12161-84DC-B240-7575-93739E3B2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5356D-ADFE-EC0D-7F2E-4B1DDA830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1D8D6-F445-D6A0-9027-9C3E1F34A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8F0F23-FC20-C7E0-18F5-8222ECD255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45CF0D-6851-06FE-930B-13F927EC6F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F50E75-6DEB-A509-5AC8-96F74326D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3E80-6528-AA4D-B090-AE1C586E5898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669EDF-3844-CA99-5D70-EF0F941DF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993016-CE7E-B451-70A7-1831E826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1491-4F18-A34D-B730-E9D50787FC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8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F3AAD-0739-A212-BBF8-3187702A7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9B089-D0DA-F61D-C6A8-375F38F08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3E80-6528-AA4D-B090-AE1C586E5898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33C489-8852-4C12-21F4-6E33C54AF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62E76E-3E45-0AAD-2C02-EFF3ED5B6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1491-4F18-A34D-B730-E9D50787FC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8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B1F530-EB01-70F9-5D9C-3CC000406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3E80-6528-AA4D-B090-AE1C586E5898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14460C-C853-DE7E-A0D2-F4879EC10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320E5-A695-1375-A3C1-8D14D216B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1491-4F18-A34D-B730-E9D50787FC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776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49ABD-47E9-6910-A91F-59156929D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75546-26CE-544E-0FD6-3BCF48310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B0C365-5EDD-2B27-C0FB-F37D43BE9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96DEED-D524-8982-000E-268B94399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3E80-6528-AA4D-B090-AE1C586E5898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48983-C9D3-D210-1AF9-7AFEAC344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1D470-18C5-A96A-68EE-9B41C858A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1491-4F18-A34D-B730-E9D50787FC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4773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38811-59E4-D5A0-865D-18953DC7C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4AE12E-0D4A-40D0-5327-B60049FDD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A94B6-6533-A44D-707A-D0B51A841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544BE-142D-8C84-DF70-B1BA4D5BB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3E80-6528-AA4D-B090-AE1C586E5898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88B7F-908C-AF94-D907-8EDF35C11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61D2A-136D-1FF6-6E99-21E9C1CAE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1491-4F18-A34D-B730-E9D50787FC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041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6C3266-B55F-AD62-976D-A6A0D2C92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05D33-BF92-7F41-8D88-5F28A38D5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D2746-A672-E7E7-5DC1-050A6D6F6C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F3E80-6528-AA4D-B090-AE1C586E5898}" type="datetimeFigureOut">
              <a:rPr lang="sv-SE" smtClean="0"/>
              <a:t>2023-03-26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8840B-7FE9-D0C1-FE91-542D7C5427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AF577-BD59-6C47-53C6-CEB39E4D5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21491-4F18-A34D-B730-E9D50787FC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191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1969B-D0B9-E375-F496-3DC0232799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Föreläsning 16</a:t>
            </a:r>
            <a:br>
              <a:rPr lang="sv-SE" dirty="0"/>
            </a:br>
            <a:r>
              <a:rPr lang="sv-SE" dirty="0"/>
              <a:t>DD1386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7B20CF-137C-206E-BBAD-B082D06C6C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Fortsättning av utveckling av </a:t>
            </a:r>
            <a:r>
              <a:rPr lang="sv-SE" dirty="0" err="1"/>
              <a:t>luffarshack</a:t>
            </a:r>
            <a:r>
              <a:rPr lang="sv-SE" dirty="0"/>
              <a:t> programmet </a:t>
            </a:r>
          </a:p>
          <a:p>
            <a:r>
              <a:rPr lang="sv-SE" dirty="0"/>
              <a:t>med fokus på serversidan</a:t>
            </a:r>
          </a:p>
        </p:txBody>
      </p:sp>
    </p:spTree>
    <p:extLst>
      <p:ext uri="{BB962C8B-B14F-4D97-AF65-F5344CB8AC3E}">
        <p14:creationId xmlns:p14="http://schemas.microsoft.com/office/powerpoint/2010/main" val="363780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06A98-F460-E991-89BD-C79A6CD00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 ska skapa server filerna enligt följande fil </a:t>
            </a:r>
            <a:r>
              <a:rPr lang="sv-SE" dirty="0" err="1"/>
              <a:t>strutkur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90CF2-97D7-1A92-D80B-1FEE52F93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0" i="0" u="none" strike="noStrike" dirty="0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└── </a:t>
            </a:r>
            <a:r>
              <a:rPr lang="en-GB" dirty="0" err="1">
                <a:solidFill>
                  <a:srgbClr val="212529"/>
                </a:solidFill>
                <a:latin typeface="Fira code" panose="020B0809050000020004" pitchFamily="49" charset="0"/>
              </a:rPr>
              <a:t>t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ictactoe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/</a:t>
            </a:r>
          </a:p>
          <a:p>
            <a:pPr marL="0" indent="0">
              <a:buNone/>
            </a:pPr>
            <a:r>
              <a:rPr lang="en-GB" b="0" i="0" u="none" strike="noStrike" dirty="0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    ├── client/</a:t>
            </a:r>
          </a:p>
          <a:p>
            <a:pPr marL="0" indent="0">
              <a:buNone/>
            </a:pPr>
            <a:r>
              <a:rPr lang="en-GB" b="0" i="0" u="none" strike="noStrike" dirty="0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    │   └──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vue_filer_från_tidigare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föreläsning</a:t>
            </a:r>
            <a:endParaRPr lang="en-GB" b="0" i="0" u="none" strike="noStrike" dirty="0">
              <a:solidFill>
                <a:srgbClr val="212529"/>
              </a:solidFill>
              <a:effectLst/>
              <a:latin typeface="Fira code" panose="020B0809050000020004" pitchFamily="49" charset="0"/>
            </a:endParaRPr>
          </a:p>
          <a:p>
            <a:pPr marL="0" indent="0">
              <a:buNone/>
            </a:pPr>
            <a:r>
              <a:rPr lang="en-GB" b="0" i="0" u="none" strike="noStrike" dirty="0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    └── server/</a:t>
            </a:r>
          </a:p>
          <a:p>
            <a:pPr marL="0" indent="0">
              <a:buNone/>
            </a:pPr>
            <a:r>
              <a:rPr lang="en-GB" b="0" i="0" u="none" strike="noStrike" dirty="0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        ├── package-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lock.json</a:t>
            </a:r>
            <a:endParaRPr lang="en-GB" b="0" i="0" u="none" strike="noStrike" dirty="0">
              <a:solidFill>
                <a:srgbClr val="212529"/>
              </a:solidFill>
              <a:effectLst/>
              <a:latin typeface="Fira code" panose="020B0809050000020004" pitchFamily="49" charset="0"/>
            </a:endParaRPr>
          </a:p>
          <a:p>
            <a:pPr marL="0" indent="0">
              <a:buNone/>
            </a:pPr>
            <a:r>
              <a:rPr lang="en-GB" b="0" i="0" u="none" strike="noStrike" dirty="0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        ├──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package.json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            </a:t>
            </a:r>
          </a:p>
          <a:p>
            <a:pPr marL="0" indent="0">
              <a:buNone/>
            </a:pPr>
            <a:r>
              <a:rPr lang="en-GB" b="0" i="0" u="none" strike="noStrike" dirty="0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        └──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src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/</a:t>
            </a:r>
          </a:p>
          <a:p>
            <a:pPr marL="0" indent="0">
              <a:buNone/>
            </a:pPr>
            <a:r>
              <a:rPr lang="en-GB" b="0" i="0" u="none" strike="noStrike" dirty="0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            ├── controllers/</a:t>
            </a:r>
          </a:p>
          <a:p>
            <a:pPr marL="0" indent="0">
              <a:buNone/>
            </a:pPr>
            <a:r>
              <a:rPr lang="en-GB" b="0" i="0" u="none" strike="noStrike" dirty="0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            │   └──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start.controller.js</a:t>
            </a:r>
            <a:endParaRPr lang="en-GB" b="0" i="0" u="none" strike="noStrike" dirty="0">
              <a:solidFill>
                <a:srgbClr val="212529"/>
              </a:solidFill>
              <a:effectLst/>
              <a:latin typeface="Fira code" panose="020B0809050000020004" pitchFamily="49" charset="0"/>
            </a:endParaRPr>
          </a:p>
          <a:p>
            <a:pPr marL="0" indent="0">
              <a:buNone/>
            </a:pPr>
            <a:r>
              <a:rPr lang="en-GB" b="0" i="0" u="none" strike="noStrike" dirty="0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            ├──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index.js</a:t>
            </a:r>
            <a:endParaRPr lang="en-GB" b="0" i="0" u="none" strike="noStrike" dirty="0">
              <a:solidFill>
                <a:srgbClr val="212529"/>
              </a:solidFill>
              <a:effectLst/>
              <a:latin typeface="Fira code" panose="020B0809050000020004" pitchFamily="49" charset="0"/>
            </a:endParaRPr>
          </a:p>
          <a:p>
            <a:pPr marL="0" indent="0">
              <a:buNone/>
            </a:pPr>
            <a:r>
              <a:rPr lang="en-GB" b="0" i="0" u="none" strike="noStrike" dirty="0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            ├──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model.js</a:t>
            </a:r>
            <a:endParaRPr lang="en-GB" b="0" i="0" u="none" strike="noStrike" dirty="0">
              <a:solidFill>
                <a:srgbClr val="212529"/>
              </a:solidFill>
              <a:effectLst/>
              <a:latin typeface="Fira code" panose="020B0809050000020004" pitchFamily="49" charset="0"/>
            </a:endParaRPr>
          </a:p>
          <a:p>
            <a:pPr marL="0" indent="0">
              <a:buNone/>
            </a:pPr>
            <a:r>
              <a:rPr lang="en-GB" b="0" i="0" u="none" strike="noStrike" dirty="0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            ├── models/</a:t>
            </a:r>
          </a:p>
          <a:p>
            <a:pPr marL="0" indent="0">
              <a:buNone/>
            </a:pPr>
            <a:r>
              <a:rPr lang="en-GB" b="0" i="0" u="none" strike="noStrike" dirty="0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            │   └──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TicTacToe.model.js</a:t>
            </a:r>
            <a:endParaRPr lang="en-GB" b="0" i="0" u="none" strike="noStrike" dirty="0">
              <a:solidFill>
                <a:srgbClr val="212529"/>
              </a:solidFill>
              <a:effectLst/>
              <a:latin typeface="Fira code" panose="020B0809050000020004" pitchFamily="49" charset="0"/>
            </a:endParaRPr>
          </a:p>
          <a:p>
            <a:pPr marL="0" indent="0">
              <a:buNone/>
            </a:pPr>
            <a:r>
              <a:rPr lang="en-GB" b="0" i="0" u="none" strike="noStrike" dirty="0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            └──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Fira code" panose="020B0809050000020004" pitchFamily="49" charset="0"/>
              </a:rPr>
              <a:t>util.js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2026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1222-E187-E9A1-90D7-97623ADB8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 installera de moduler som behövs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DAAEE-2E24-F796-ACEB-55F9C82EF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73691" cy="4351338"/>
          </a:xfrm>
        </p:spPr>
        <p:txBody>
          <a:bodyPr>
            <a:normAutofit lnSpcReduction="10000"/>
          </a:bodyPr>
          <a:lstStyle/>
          <a:p>
            <a:r>
              <a:rPr lang="sv-SE" dirty="0"/>
              <a:t>Skapa mappen </a:t>
            </a:r>
            <a:r>
              <a:rPr lang="sv-SE" dirty="0" err="1"/>
              <a:t>tictactoc</a:t>
            </a:r>
            <a:endParaRPr lang="sv-SE" dirty="0"/>
          </a:p>
          <a:p>
            <a:r>
              <a:rPr lang="sv-SE" dirty="0"/>
              <a:t>Byt aktuell mapp till </a:t>
            </a:r>
            <a:r>
              <a:rPr lang="sv-SE" dirty="0" err="1"/>
              <a:t>tictactoc</a:t>
            </a:r>
            <a:r>
              <a:rPr lang="sv-SE" dirty="0"/>
              <a:t> och kör kommandot ”</a:t>
            </a:r>
            <a:r>
              <a:rPr lang="sv-SE" dirty="0" err="1"/>
              <a:t>npm</a:t>
            </a:r>
            <a:r>
              <a:rPr lang="sv-SE" dirty="0"/>
              <a:t> </a:t>
            </a:r>
            <a:r>
              <a:rPr lang="sv-SE" dirty="0" err="1"/>
              <a:t>init</a:t>
            </a:r>
            <a:r>
              <a:rPr lang="sv-SE" dirty="0"/>
              <a:t>”</a:t>
            </a:r>
          </a:p>
          <a:p>
            <a:r>
              <a:rPr lang="sv-SE" dirty="0"/>
              <a:t>”</a:t>
            </a:r>
            <a:r>
              <a:rPr lang="sv-SE" dirty="0" err="1"/>
              <a:t>npm</a:t>
            </a:r>
            <a:r>
              <a:rPr lang="sv-SE" dirty="0"/>
              <a:t> </a:t>
            </a:r>
            <a:r>
              <a:rPr lang="sv-SE" dirty="0" err="1"/>
              <a:t>inti</a:t>
            </a:r>
            <a:r>
              <a:rPr lang="sv-SE" dirty="0"/>
              <a:t>” skapar filen </a:t>
            </a:r>
            <a:r>
              <a:rPr lang="sv-SE" dirty="0" err="1"/>
              <a:t>package.json</a:t>
            </a:r>
            <a:endParaRPr lang="sv-SE" dirty="0"/>
          </a:p>
          <a:p>
            <a:r>
              <a:rPr lang="sv-SE" dirty="0"/>
              <a:t>Följande kommandon installerar angivna paket</a:t>
            </a:r>
          </a:p>
          <a:p>
            <a:pPr lvl="1"/>
            <a:r>
              <a:rPr lang="sv-SE" dirty="0" err="1"/>
              <a:t>npm</a:t>
            </a:r>
            <a:r>
              <a:rPr lang="sv-SE" dirty="0"/>
              <a:t> </a:t>
            </a:r>
            <a:r>
              <a:rPr lang="sv-SE" dirty="0" err="1"/>
              <a:t>install</a:t>
            </a:r>
            <a:r>
              <a:rPr lang="sv-SE" dirty="0"/>
              <a:t> express uppdaterar </a:t>
            </a:r>
            <a:r>
              <a:rPr lang="sv-SE" dirty="0" err="1"/>
              <a:t>package.json</a:t>
            </a:r>
            <a:r>
              <a:rPr lang="sv-SE" dirty="0"/>
              <a:t> med </a:t>
            </a:r>
          </a:p>
          <a:p>
            <a:pPr lvl="1"/>
            <a:r>
              <a:rPr lang="sv-SE" dirty="0" err="1"/>
              <a:t>npm</a:t>
            </a:r>
            <a:r>
              <a:rPr lang="sv-SE" dirty="0"/>
              <a:t> </a:t>
            </a:r>
            <a:r>
              <a:rPr lang="sv-SE" dirty="0" err="1"/>
              <a:t>install</a:t>
            </a:r>
            <a:r>
              <a:rPr lang="sv-SE" dirty="0"/>
              <a:t> express --save</a:t>
            </a:r>
          </a:p>
          <a:p>
            <a:pPr lvl="1"/>
            <a:r>
              <a:rPr lang="sv-SE" dirty="0" err="1"/>
              <a:t>npm</a:t>
            </a:r>
            <a:r>
              <a:rPr lang="sv-SE" dirty="0"/>
              <a:t> </a:t>
            </a:r>
            <a:r>
              <a:rPr lang="sv-SE" dirty="0" err="1"/>
              <a:t>install</a:t>
            </a:r>
            <a:r>
              <a:rPr lang="sv-SE" dirty="0"/>
              <a:t> </a:t>
            </a:r>
            <a:r>
              <a:rPr lang="sv-SE" dirty="0" err="1"/>
              <a:t>socket.io</a:t>
            </a:r>
            <a:r>
              <a:rPr lang="sv-SE" dirty="0"/>
              <a:t> –save</a:t>
            </a:r>
          </a:p>
          <a:p>
            <a:pPr lvl="1"/>
            <a:r>
              <a:rPr lang="sv-SE" dirty="0" err="1"/>
              <a:t>npm</a:t>
            </a:r>
            <a:r>
              <a:rPr lang="sv-SE" dirty="0"/>
              <a:t> </a:t>
            </a:r>
            <a:r>
              <a:rPr lang="sv-SE" dirty="0" err="1"/>
              <a:t>install</a:t>
            </a:r>
            <a:r>
              <a:rPr lang="sv-SE" dirty="0"/>
              <a:t> express-session –save</a:t>
            </a:r>
          </a:p>
          <a:p>
            <a:pPr lvl="1"/>
            <a:r>
              <a:rPr lang="sv-SE" dirty="0" err="1"/>
              <a:t>npm</a:t>
            </a:r>
            <a:r>
              <a:rPr lang="sv-SE" dirty="0"/>
              <a:t> </a:t>
            </a:r>
            <a:r>
              <a:rPr lang="sv-SE" dirty="0" err="1"/>
              <a:t>install</a:t>
            </a:r>
            <a:r>
              <a:rPr lang="sv-SE" dirty="0"/>
              <a:t> express-</a:t>
            </a:r>
            <a:r>
              <a:rPr lang="sv-SE" dirty="0" err="1"/>
              <a:t>socket.io</a:t>
            </a:r>
            <a:r>
              <a:rPr lang="sv-SE" dirty="0"/>
              <a:t>-session –save</a:t>
            </a:r>
          </a:p>
          <a:p>
            <a:pPr lvl="1"/>
            <a:r>
              <a:rPr lang="sv-SE" dirty="0"/>
              <a:t>….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38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F2763-598E-5A07-AFD7-14A5EDFE7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En sekvensdiagram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BA24DD-A32B-A8B1-E73C-C51D44463788}"/>
              </a:ext>
            </a:extLst>
          </p:cNvPr>
          <p:cNvSpPr txBox="1"/>
          <p:nvPr/>
        </p:nvSpPr>
        <p:spPr>
          <a:xfrm>
            <a:off x="5711183" y="1296162"/>
            <a:ext cx="76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server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4AE2DB-1CF9-5212-3B0A-871E31518422}"/>
              </a:ext>
            </a:extLst>
          </p:cNvPr>
          <p:cNvSpPr txBox="1"/>
          <p:nvPr/>
        </p:nvSpPr>
        <p:spPr>
          <a:xfrm>
            <a:off x="1447141" y="1506022"/>
            <a:ext cx="1466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Webbläsare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BEB598-C261-F162-1694-1CB21BA4A2BE}"/>
              </a:ext>
            </a:extLst>
          </p:cNvPr>
          <p:cNvSpPr txBox="1"/>
          <p:nvPr/>
        </p:nvSpPr>
        <p:spPr>
          <a:xfrm>
            <a:off x="9441202" y="1506022"/>
            <a:ext cx="1466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Webbläsare 1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C80413A-73FD-0458-3D50-DF3D00B77057}"/>
              </a:ext>
            </a:extLst>
          </p:cNvPr>
          <p:cNvCxnSpPr>
            <a:stCxn id="4" idx="2"/>
          </p:cNvCxnSpPr>
          <p:nvPr/>
        </p:nvCxnSpPr>
        <p:spPr>
          <a:xfrm>
            <a:off x="6096000" y="1665494"/>
            <a:ext cx="0" cy="4432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39F02EB-FD3A-4D3E-00F5-4F108F4CF74F}"/>
              </a:ext>
            </a:extLst>
          </p:cNvPr>
          <p:cNvCxnSpPr/>
          <p:nvPr/>
        </p:nvCxnSpPr>
        <p:spPr>
          <a:xfrm>
            <a:off x="10174608" y="1875353"/>
            <a:ext cx="0" cy="4432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D92D3B2-FDE2-6044-8E96-FBEEB65B4834}"/>
              </a:ext>
            </a:extLst>
          </p:cNvPr>
          <p:cNvCxnSpPr/>
          <p:nvPr/>
        </p:nvCxnSpPr>
        <p:spPr>
          <a:xfrm>
            <a:off x="2180547" y="1875352"/>
            <a:ext cx="0" cy="4432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2946302-73F4-484B-8846-C69DC355A37D}"/>
              </a:ext>
            </a:extLst>
          </p:cNvPr>
          <p:cNvCxnSpPr/>
          <p:nvPr/>
        </p:nvCxnSpPr>
        <p:spPr>
          <a:xfrm>
            <a:off x="2180547" y="2146300"/>
            <a:ext cx="3915453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BC84B4A-6D5C-6831-61E3-E7C0E451F178}"/>
              </a:ext>
            </a:extLst>
          </p:cNvPr>
          <p:cNvSpPr txBox="1"/>
          <p:nvPr/>
        </p:nvSpPr>
        <p:spPr>
          <a:xfrm rot="325251">
            <a:off x="3473765" y="1948418"/>
            <a:ext cx="1329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Request</a:t>
            </a:r>
            <a:r>
              <a:rPr lang="sv-SE" dirty="0"/>
              <a:t>  ”/”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4B8638-52C5-E86C-FFA8-3B5DE0EA22DE}"/>
              </a:ext>
            </a:extLst>
          </p:cNvPr>
          <p:cNvCxnSpPr>
            <a:cxnSpLocks/>
          </p:cNvCxnSpPr>
          <p:nvPr/>
        </p:nvCxnSpPr>
        <p:spPr>
          <a:xfrm flipH="1">
            <a:off x="2180546" y="2937116"/>
            <a:ext cx="3915453" cy="29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5060F17-803A-4371-AB4A-632CD1B29CB6}"/>
              </a:ext>
            </a:extLst>
          </p:cNvPr>
          <p:cNvSpPr txBox="1"/>
          <p:nvPr/>
        </p:nvSpPr>
        <p:spPr>
          <a:xfrm rot="21292422">
            <a:off x="2868264" y="2674681"/>
            <a:ext cx="2376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Response</a:t>
            </a:r>
            <a:r>
              <a:rPr lang="sv-SE" dirty="0"/>
              <a:t>  ”</a:t>
            </a:r>
            <a:r>
              <a:rPr lang="sv-SE" dirty="0" err="1"/>
              <a:t>index.html</a:t>
            </a:r>
            <a:r>
              <a:rPr lang="sv-SE" dirty="0"/>
              <a:t>”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0D97B67-54F1-AC9A-7BCE-422580D28E74}"/>
              </a:ext>
            </a:extLst>
          </p:cNvPr>
          <p:cNvCxnSpPr/>
          <p:nvPr/>
        </p:nvCxnSpPr>
        <p:spPr>
          <a:xfrm>
            <a:off x="2180546" y="3457057"/>
            <a:ext cx="3915453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46D8509-3D55-51CF-6333-488E401DF008}"/>
              </a:ext>
            </a:extLst>
          </p:cNvPr>
          <p:cNvSpPr txBox="1"/>
          <p:nvPr/>
        </p:nvSpPr>
        <p:spPr>
          <a:xfrm rot="325251">
            <a:off x="2484519" y="3272391"/>
            <a:ext cx="3307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Request</a:t>
            </a:r>
            <a:r>
              <a:rPr lang="sv-SE" dirty="0"/>
              <a:t>  ”</a:t>
            </a:r>
            <a:r>
              <a:rPr lang="sv-SE" dirty="0" err="1"/>
              <a:t>javascript</a:t>
            </a:r>
            <a:r>
              <a:rPr lang="sv-SE" dirty="0"/>
              <a:t> och </a:t>
            </a:r>
            <a:r>
              <a:rPr lang="sv-SE" dirty="0" err="1"/>
              <a:t>css-filer</a:t>
            </a:r>
            <a:r>
              <a:rPr lang="sv-SE" dirty="0"/>
              <a:t>”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B8D32DF-0508-96A4-9E3B-42DCBF783527}"/>
              </a:ext>
            </a:extLst>
          </p:cNvPr>
          <p:cNvCxnSpPr>
            <a:cxnSpLocks/>
          </p:cNvCxnSpPr>
          <p:nvPr/>
        </p:nvCxnSpPr>
        <p:spPr>
          <a:xfrm flipH="1">
            <a:off x="2204124" y="4222612"/>
            <a:ext cx="3915453" cy="29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0178C3B-A5BC-32E7-5D20-E56C9BAA3791}"/>
              </a:ext>
            </a:extLst>
          </p:cNvPr>
          <p:cNvSpPr txBox="1"/>
          <p:nvPr/>
        </p:nvSpPr>
        <p:spPr>
          <a:xfrm rot="21292422">
            <a:off x="2384364" y="3960177"/>
            <a:ext cx="3391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Response</a:t>
            </a:r>
            <a:r>
              <a:rPr lang="sv-SE" dirty="0"/>
              <a:t> ”</a:t>
            </a:r>
            <a:r>
              <a:rPr lang="sv-SE" dirty="0" err="1"/>
              <a:t>javascript</a:t>
            </a:r>
            <a:r>
              <a:rPr lang="sv-SE" dirty="0"/>
              <a:t> och </a:t>
            </a:r>
            <a:r>
              <a:rPr lang="sv-SE" dirty="0" err="1"/>
              <a:t>css-filer</a:t>
            </a:r>
            <a:r>
              <a:rPr lang="sv-SE" dirty="0"/>
              <a:t>”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D8F0298-6A68-8428-9C1C-0DE96F9FB0D6}"/>
              </a:ext>
            </a:extLst>
          </p:cNvPr>
          <p:cNvCxnSpPr/>
          <p:nvPr/>
        </p:nvCxnSpPr>
        <p:spPr>
          <a:xfrm>
            <a:off x="2156971" y="4902958"/>
            <a:ext cx="3915453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513427A-C097-BFE5-90C6-1EEE41B062B6}"/>
              </a:ext>
            </a:extLst>
          </p:cNvPr>
          <p:cNvSpPr txBox="1"/>
          <p:nvPr/>
        </p:nvSpPr>
        <p:spPr>
          <a:xfrm rot="325251">
            <a:off x="2319274" y="4743553"/>
            <a:ext cx="4016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Ajax-</a:t>
            </a:r>
            <a:r>
              <a:rPr lang="sv-SE" dirty="0" err="1"/>
              <a:t>Request</a:t>
            </a:r>
            <a:r>
              <a:rPr lang="sv-SE" dirty="0"/>
              <a:t>  ”/</a:t>
            </a:r>
            <a:r>
              <a:rPr lang="sv-SE" dirty="0" err="1"/>
              <a:t>api</a:t>
            </a:r>
            <a:r>
              <a:rPr lang="sv-SE" dirty="0"/>
              <a:t>/</a:t>
            </a:r>
            <a:r>
              <a:rPr lang="sv-SE" dirty="0" err="1"/>
              <a:t>numberOfPlayers</a:t>
            </a:r>
            <a:r>
              <a:rPr lang="sv-SE" dirty="0"/>
              <a:t>”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330DF11-EC54-AC2B-BE5F-39B09A2AEEA5}"/>
              </a:ext>
            </a:extLst>
          </p:cNvPr>
          <p:cNvCxnSpPr>
            <a:cxnSpLocks/>
          </p:cNvCxnSpPr>
          <p:nvPr/>
        </p:nvCxnSpPr>
        <p:spPr>
          <a:xfrm flipH="1">
            <a:off x="2140287" y="5640990"/>
            <a:ext cx="3915453" cy="29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AF425FC-6196-8A61-2AD6-AE05FFD923AB}"/>
              </a:ext>
            </a:extLst>
          </p:cNvPr>
          <p:cNvSpPr txBox="1"/>
          <p:nvPr/>
        </p:nvSpPr>
        <p:spPr>
          <a:xfrm rot="21292422">
            <a:off x="3104588" y="5378555"/>
            <a:ext cx="1823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Response</a:t>
            </a:r>
            <a:r>
              <a:rPr lang="sv-SE" dirty="0"/>
              <a:t> {nop:1}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B7BB1E0-D9F1-3AB1-AD7A-F90C96E8C110}"/>
              </a:ext>
            </a:extLst>
          </p:cNvPr>
          <p:cNvSpPr txBox="1"/>
          <p:nvPr/>
        </p:nvSpPr>
        <p:spPr>
          <a:xfrm>
            <a:off x="6029401" y="5193889"/>
            <a:ext cx="2847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numberOfPlayer</a:t>
            </a:r>
            <a:r>
              <a:rPr lang="sv-SE" dirty="0"/>
              <a:t> ökas med 1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78F5A3F-AE45-BB15-1444-35271E47070D}"/>
              </a:ext>
            </a:extLst>
          </p:cNvPr>
          <p:cNvSpPr/>
          <p:nvPr/>
        </p:nvSpPr>
        <p:spPr>
          <a:xfrm>
            <a:off x="141000" y="4781862"/>
            <a:ext cx="1970204" cy="1933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b="1" u="sng" dirty="0" err="1"/>
              <a:t>TextField.vue</a:t>
            </a:r>
            <a:endParaRPr lang="sv-SE" sz="1600" b="1" u="sng" dirty="0"/>
          </a:p>
          <a:p>
            <a:r>
              <a:rPr lang="sv-SE" sz="1600" dirty="0" err="1"/>
              <a:t>socket.io</a:t>
            </a:r>
            <a:r>
              <a:rPr lang="sv-SE" sz="1600" dirty="0"/>
              <a:t> </a:t>
            </a:r>
            <a:r>
              <a:rPr lang="sv-SE" sz="1600" dirty="0" err="1"/>
              <a:t>för’msg</a:t>
            </a:r>
            <a:r>
              <a:rPr lang="sv-SE" sz="1600" dirty="0"/>
              <a:t>’</a:t>
            </a:r>
          </a:p>
          <a:p>
            <a:r>
              <a:rPr lang="sv-SE" sz="1600" dirty="0"/>
              <a:t>Registreras</a:t>
            </a:r>
          </a:p>
          <a:p>
            <a:r>
              <a:rPr lang="sv-SE" sz="1600" dirty="0"/>
              <a:t>Samt texten</a:t>
            </a:r>
          </a:p>
          <a:p>
            <a:r>
              <a:rPr lang="sv-SE" sz="1600" dirty="0"/>
              <a:t>”Dröj, din mots….”</a:t>
            </a:r>
          </a:p>
          <a:p>
            <a:r>
              <a:rPr lang="sv-SE" sz="1600" dirty="0"/>
              <a:t>visas</a:t>
            </a:r>
          </a:p>
          <a:p>
            <a:endParaRPr lang="sv-SE" sz="16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D026B81-A70D-B041-2A59-83171C6DCF15}"/>
              </a:ext>
            </a:extLst>
          </p:cNvPr>
          <p:cNvSpPr/>
          <p:nvPr/>
        </p:nvSpPr>
        <p:spPr>
          <a:xfrm>
            <a:off x="6128395" y="1629705"/>
            <a:ext cx="3212065" cy="830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Ett objekt av </a:t>
            </a:r>
            <a:r>
              <a:rPr lang="sv-SE" sz="1600" dirty="0" err="1"/>
              <a:t>tictactoe</a:t>
            </a:r>
            <a:r>
              <a:rPr lang="sv-SE" sz="1600" dirty="0"/>
              <a:t> skapas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Websocket skapas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Lyssnar på port 8989</a:t>
            </a:r>
          </a:p>
        </p:txBody>
      </p:sp>
    </p:spTree>
    <p:extLst>
      <p:ext uri="{BB962C8B-B14F-4D97-AF65-F5344CB8AC3E}">
        <p14:creationId xmlns:p14="http://schemas.microsoft.com/office/powerpoint/2010/main" val="204526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21" grpId="0"/>
      <p:bldP spid="23" grpId="0"/>
      <p:bldP spid="25" grpId="0"/>
      <p:bldP spid="27" grpId="0"/>
      <p:bldP spid="28" grpId="0"/>
      <p:bldP spid="30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F2763-598E-5A07-AFD7-14A5EDFE7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En sekvensdiagram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BA24DD-A32B-A8B1-E73C-C51D44463788}"/>
              </a:ext>
            </a:extLst>
          </p:cNvPr>
          <p:cNvSpPr txBox="1"/>
          <p:nvPr/>
        </p:nvSpPr>
        <p:spPr>
          <a:xfrm>
            <a:off x="5711183" y="1506022"/>
            <a:ext cx="76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server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4AE2DB-1CF9-5212-3B0A-871E31518422}"/>
              </a:ext>
            </a:extLst>
          </p:cNvPr>
          <p:cNvSpPr txBox="1"/>
          <p:nvPr/>
        </p:nvSpPr>
        <p:spPr>
          <a:xfrm>
            <a:off x="1447141" y="1506022"/>
            <a:ext cx="1466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Webbläsare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BEB598-C261-F162-1694-1CB21BA4A2BE}"/>
              </a:ext>
            </a:extLst>
          </p:cNvPr>
          <p:cNvSpPr txBox="1"/>
          <p:nvPr/>
        </p:nvSpPr>
        <p:spPr>
          <a:xfrm>
            <a:off x="9441202" y="1506022"/>
            <a:ext cx="1466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Webbläsare 2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C80413A-73FD-0458-3D50-DF3D00B77057}"/>
              </a:ext>
            </a:extLst>
          </p:cNvPr>
          <p:cNvCxnSpPr>
            <a:stCxn id="4" idx="2"/>
          </p:cNvCxnSpPr>
          <p:nvPr/>
        </p:nvCxnSpPr>
        <p:spPr>
          <a:xfrm>
            <a:off x="6096000" y="1875354"/>
            <a:ext cx="0" cy="4432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39F02EB-FD3A-4D3E-00F5-4F108F4CF74F}"/>
              </a:ext>
            </a:extLst>
          </p:cNvPr>
          <p:cNvCxnSpPr/>
          <p:nvPr/>
        </p:nvCxnSpPr>
        <p:spPr>
          <a:xfrm>
            <a:off x="9970109" y="1875352"/>
            <a:ext cx="0" cy="4432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D92D3B2-FDE2-6044-8E96-FBEEB65B4834}"/>
              </a:ext>
            </a:extLst>
          </p:cNvPr>
          <p:cNvCxnSpPr/>
          <p:nvPr/>
        </p:nvCxnSpPr>
        <p:spPr>
          <a:xfrm>
            <a:off x="2180547" y="1875352"/>
            <a:ext cx="0" cy="4432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330DF11-EC54-AC2B-BE5F-39B09A2AEEA5}"/>
              </a:ext>
            </a:extLst>
          </p:cNvPr>
          <p:cNvCxnSpPr>
            <a:cxnSpLocks/>
          </p:cNvCxnSpPr>
          <p:nvPr/>
        </p:nvCxnSpPr>
        <p:spPr>
          <a:xfrm flipH="1">
            <a:off x="2200434" y="2256868"/>
            <a:ext cx="3915453" cy="29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AF425FC-6196-8A61-2AD6-AE05FFD923AB}"/>
              </a:ext>
            </a:extLst>
          </p:cNvPr>
          <p:cNvSpPr txBox="1"/>
          <p:nvPr/>
        </p:nvSpPr>
        <p:spPr>
          <a:xfrm rot="21292422">
            <a:off x="3164735" y="1994433"/>
            <a:ext cx="1823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Response</a:t>
            </a:r>
            <a:r>
              <a:rPr lang="sv-SE" dirty="0"/>
              <a:t> {nop:1}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B7BB1E0-D9F1-3AB1-AD7A-F90C96E8C110}"/>
              </a:ext>
            </a:extLst>
          </p:cNvPr>
          <p:cNvSpPr txBox="1"/>
          <p:nvPr/>
        </p:nvSpPr>
        <p:spPr>
          <a:xfrm>
            <a:off x="6036754" y="1860859"/>
            <a:ext cx="2933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numberOfPlayers</a:t>
            </a:r>
            <a:r>
              <a:rPr lang="sv-SE" dirty="0"/>
              <a:t> ökas med 1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78F5A3F-AE45-BB15-1444-35271E47070D}"/>
              </a:ext>
            </a:extLst>
          </p:cNvPr>
          <p:cNvSpPr/>
          <p:nvPr/>
        </p:nvSpPr>
        <p:spPr>
          <a:xfrm>
            <a:off x="201147" y="2005544"/>
            <a:ext cx="1970204" cy="182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600" dirty="0"/>
          </a:p>
          <a:p>
            <a:r>
              <a:rPr lang="sv-SE" sz="1600" b="1" u="sng" dirty="0" err="1"/>
              <a:t>TextField.vue</a:t>
            </a:r>
            <a:endParaRPr lang="sv-SE" sz="1600" b="1" u="sng" dirty="0"/>
          </a:p>
          <a:p>
            <a:r>
              <a:rPr lang="sv-SE" sz="1600" dirty="0" err="1"/>
              <a:t>socket.io</a:t>
            </a:r>
            <a:r>
              <a:rPr lang="sv-SE" sz="1600" dirty="0"/>
              <a:t> </a:t>
            </a:r>
            <a:r>
              <a:rPr lang="sv-SE" sz="1600" dirty="0" err="1"/>
              <a:t>för’msg</a:t>
            </a:r>
            <a:r>
              <a:rPr lang="sv-SE" sz="1600" dirty="0"/>
              <a:t>’</a:t>
            </a:r>
          </a:p>
          <a:p>
            <a:r>
              <a:rPr lang="sv-SE" sz="1600" dirty="0"/>
              <a:t>Registreras</a:t>
            </a:r>
          </a:p>
          <a:p>
            <a:r>
              <a:rPr lang="sv-SE" sz="1600" dirty="0"/>
              <a:t>Samt texten</a:t>
            </a:r>
          </a:p>
          <a:p>
            <a:r>
              <a:rPr lang="sv-SE" sz="1600" dirty="0"/>
              <a:t>”Dröj, din mots….”</a:t>
            </a:r>
          </a:p>
          <a:p>
            <a:r>
              <a:rPr lang="sv-SE" sz="1600" dirty="0"/>
              <a:t>visas</a:t>
            </a:r>
          </a:p>
          <a:p>
            <a:endParaRPr lang="sv-SE" sz="1600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476DFEC-F5CE-352E-04B1-440C7180EB75}"/>
              </a:ext>
            </a:extLst>
          </p:cNvPr>
          <p:cNvCxnSpPr/>
          <p:nvPr/>
        </p:nvCxnSpPr>
        <p:spPr>
          <a:xfrm flipH="1">
            <a:off x="6160749" y="2518287"/>
            <a:ext cx="3772039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AB1A17D-8E20-89B3-0A9F-14EDC887C6BF}"/>
              </a:ext>
            </a:extLst>
          </p:cNvPr>
          <p:cNvCxnSpPr>
            <a:cxnSpLocks/>
          </p:cNvCxnSpPr>
          <p:nvPr/>
        </p:nvCxnSpPr>
        <p:spPr>
          <a:xfrm>
            <a:off x="6160750" y="3309103"/>
            <a:ext cx="3772039" cy="29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143EC604-4EBF-8D92-A855-88AC9691CBEE}"/>
              </a:ext>
            </a:extLst>
          </p:cNvPr>
          <p:cNvSpPr txBox="1"/>
          <p:nvPr/>
        </p:nvSpPr>
        <p:spPr>
          <a:xfrm rot="307578" flipH="1">
            <a:off x="6980451" y="3046668"/>
            <a:ext cx="2289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Response</a:t>
            </a:r>
            <a:r>
              <a:rPr lang="sv-SE" dirty="0"/>
              <a:t>  ”</a:t>
            </a:r>
            <a:r>
              <a:rPr lang="sv-SE" dirty="0" err="1"/>
              <a:t>index.html</a:t>
            </a:r>
            <a:r>
              <a:rPr lang="sv-SE" dirty="0"/>
              <a:t>”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D35FA91-AB59-3BCF-2084-E836A2DD8083}"/>
              </a:ext>
            </a:extLst>
          </p:cNvPr>
          <p:cNvCxnSpPr/>
          <p:nvPr/>
        </p:nvCxnSpPr>
        <p:spPr>
          <a:xfrm flipH="1">
            <a:off x="6160750" y="3829044"/>
            <a:ext cx="3772039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8A94A225-7BB3-5EAA-0DAB-870F72B8B2D7}"/>
              </a:ext>
            </a:extLst>
          </p:cNvPr>
          <p:cNvSpPr txBox="1"/>
          <p:nvPr/>
        </p:nvSpPr>
        <p:spPr>
          <a:xfrm rot="21274749" flipH="1">
            <a:off x="6453588" y="3644378"/>
            <a:ext cx="3186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Request</a:t>
            </a:r>
            <a:r>
              <a:rPr lang="sv-SE" dirty="0"/>
              <a:t>  ”</a:t>
            </a:r>
            <a:r>
              <a:rPr lang="sv-SE" dirty="0" err="1"/>
              <a:t>javascript</a:t>
            </a:r>
            <a:r>
              <a:rPr lang="sv-SE" dirty="0"/>
              <a:t> och </a:t>
            </a:r>
            <a:r>
              <a:rPr lang="sv-SE" dirty="0" err="1"/>
              <a:t>css-filer</a:t>
            </a:r>
            <a:r>
              <a:rPr lang="sv-SE" dirty="0"/>
              <a:t>”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0362C08-F03E-01B8-2A19-3CB33D74B78B}"/>
              </a:ext>
            </a:extLst>
          </p:cNvPr>
          <p:cNvCxnSpPr>
            <a:cxnSpLocks/>
          </p:cNvCxnSpPr>
          <p:nvPr/>
        </p:nvCxnSpPr>
        <p:spPr>
          <a:xfrm>
            <a:off x="6138036" y="4594599"/>
            <a:ext cx="3772039" cy="29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53D4DCA-CA90-A071-D462-500DCBD203CD}"/>
              </a:ext>
            </a:extLst>
          </p:cNvPr>
          <p:cNvSpPr txBox="1"/>
          <p:nvPr/>
        </p:nvSpPr>
        <p:spPr>
          <a:xfrm rot="307578" flipH="1">
            <a:off x="6468846" y="4332164"/>
            <a:ext cx="3267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Response</a:t>
            </a:r>
            <a:r>
              <a:rPr lang="sv-SE" dirty="0"/>
              <a:t> ”</a:t>
            </a:r>
            <a:r>
              <a:rPr lang="sv-SE" dirty="0" err="1"/>
              <a:t>javascript</a:t>
            </a:r>
            <a:r>
              <a:rPr lang="sv-SE" dirty="0"/>
              <a:t> och </a:t>
            </a:r>
            <a:r>
              <a:rPr lang="sv-SE" dirty="0" err="1"/>
              <a:t>css-filer</a:t>
            </a:r>
            <a:r>
              <a:rPr lang="sv-SE" dirty="0"/>
              <a:t>”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5FE06E8-5DFA-78E3-06DD-1D938D090439}"/>
              </a:ext>
            </a:extLst>
          </p:cNvPr>
          <p:cNvCxnSpPr/>
          <p:nvPr/>
        </p:nvCxnSpPr>
        <p:spPr>
          <a:xfrm flipH="1">
            <a:off x="6183462" y="5274945"/>
            <a:ext cx="3772039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42743D61-93C7-8C7C-54FC-F69E8417D258}"/>
              </a:ext>
            </a:extLst>
          </p:cNvPr>
          <p:cNvSpPr txBox="1"/>
          <p:nvPr/>
        </p:nvSpPr>
        <p:spPr>
          <a:xfrm rot="21274749" flipH="1">
            <a:off x="6124648" y="5115540"/>
            <a:ext cx="3869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Ajax-</a:t>
            </a:r>
            <a:r>
              <a:rPr lang="sv-SE" dirty="0" err="1"/>
              <a:t>Request</a:t>
            </a:r>
            <a:r>
              <a:rPr lang="sv-SE" dirty="0"/>
              <a:t>  ”/</a:t>
            </a:r>
            <a:r>
              <a:rPr lang="sv-SE" dirty="0" err="1"/>
              <a:t>api</a:t>
            </a:r>
            <a:r>
              <a:rPr lang="sv-SE" dirty="0"/>
              <a:t>/</a:t>
            </a:r>
            <a:r>
              <a:rPr lang="sv-SE" dirty="0" err="1"/>
              <a:t>numberOfPlayers</a:t>
            </a:r>
            <a:r>
              <a:rPr lang="sv-SE" dirty="0"/>
              <a:t>”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FA6508B-9A3C-5391-0F67-241CD45BCF2B}"/>
              </a:ext>
            </a:extLst>
          </p:cNvPr>
          <p:cNvSpPr txBox="1"/>
          <p:nvPr/>
        </p:nvSpPr>
        <p:spPr>
          <a:xfrm rot="21302369">
            <a:off x="7454715" y="2327196"/>
            <a:ext cx="1329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Request</a:t>
            </a:r>
            <a:r>
              <a:rPr lang="sv-SE" dirty="0"/>
              <a:t>  ”/”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E4B1D3A-3E61-F6EF-B386-619F9D8EB6DE}"/>
              </a:ext>
            </a:extLst>
          </p:cNvPr>
          <p:cNvCxnSpPr>
            <a:cxnSpLocks/>
          </p:cNvCxnSpPr>
          <p:nvPr/>
        </p:nvCxnSpPr>
        <p:spPr>
          <a:xfrm>
            <a:off x="6132661" y="5852426"/>
            <a:ext cx="3838606" cy="29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EA49DEDB-DCC1-988D-88B5-E70ED993108B}"/>
              </a:ext>
            </a:extLst>
          </p:cNvPr>
          <p:cNvSpPr txBox="1"/>
          <p:nvPr/>
        </p:nvSpPr>
        <p:spPr>
          <a:xfrm rot="307578" flipH="1">
            <a:off x="7220083" y="5589991"/>
            <a:ext cx="1823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Response</a:t>
            </a:r>
            <a:r>
              <a:rPr lang="sv-SE" dirty="0"/>
              <a:t> {nop:2}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767F8EF-E8D2-A3C7-5EEC-C2EA34651D29}"/>
              </a:ext>
            </a:extLst>
          </p:cNvPr>
          <p:cNvSpPr/>
          <p:nvPr/>
        </p:nvSpPr>
        <p:spPr>
          <a:xfrm flipH="1">
            <a:off x="9999779" y="4933595"/>
            <a:ext cx="1931536" cy="1993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b="1" u="sng" dirty="0" err="1"/>
              <a:t>TextField.vue</a:t>
            </a:r>
            <a:endParaRPr lang="sv-SE" sz="1600" b="1" u="sng" dirty="0"/>
          </a:p>
          <a:p>
            <a:r>
              <a:rPr lang="sv-SE" sz="1600" dirty="0" err="1"/>
              <a:t>socket.io</a:t>
            </a:r>
            <a:r>
              <a:rPr lang="sv-SE" sz="1600" dirty="0"/>
              <a:t> </a:t>
            </a:r>
            <a:r>
              <a:rPr lang="sv-SE" sz="1600" dirty="0" err="1"/>
              <a:t>för’msg</a:t>
            </a:r>
            <a:r>
              <a:rPr lang="sv-SE" sz="1600" dirty="0"/>
              <a:t>’</a:t>
            </a:r>
          </a:p>
          <a:p>
            <a:r>
              <a:rPr lang="sv-SE" sz="1600" dirty="0"/>
              <a:t>Registreras</a:t>
            </a:r>
          </a:p>
          <a:p>
            <a:r>
              <a:rPr lang="sv-SE" sz="1600" dirty="0"/>
              <a:t>Samt push(’spelplan’) anropas.</a:t>
            </a:r>
          </a:p>
          <a:p>
            <a:endParaRPr lang="sv-SE" sz="16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52088F3-A574-5A3D-42E8-02B043DDF0C9}"/>
              </a:ext>
            </a:extLst>
          </p:cNvPr>
          <p:cNvSpPr txBox="1"/>
          <p:nvPr/>
        </p:nvSpPr>
        <p:spPr>
          <a:xfrm>
            <a:off x="3210576" y="5550470"/>
            <a:ext cx="290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numberOfPlayer</a:t>
            </a:r>
            <a:r>
              <a:rPr lang="sv-SE" dirty="0"/>
              <a:t> ökas med 1</a:t>
            </a:r>
          </a:p>
        </p:txBody>
      </p:sp>
    </p:spTree>
    <p:extLst>
      <p:ext uri="{BB962C8B-B14F-4D97-AF65-F5344CB8AC3E}">
        <p14:creationId xmlns:p14="http://schemas.microsoft.com/office/powerpoint/2010/main" val="217899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4" grpId="0"/>
      <p:bldP spid="46" grpId="0"/>
      <p:bldP spid="48" grpId="0"/>
      <p:bldP spid="50" grpId="0"/>
      <p:bldP spid="51" grpId="0" animBg="1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F2763-598E-5A07-AFD7-14A5EDFE7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En sekvensdiagram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BA24DD-A32B-A8B1-E73C-C51D44463788}"/>
              </a:ext>
            </a:extLst>
          </p:cNvPr>
          <p:cNvSpPr txBox="1"/>
          <p:nvPr/>
        </p:nvSpPr>
        <p:spPr>
          <a:xfrm>
            <a:off x="5711183" y="1506022"/>
            <a:ext cx="76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server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4AE2DB-1CF9-5212-3B0A-871E31518422}"/>
              </a:ext>
            </a:extLst>
          </p:cNvPr>
          <p:cNvSpPr txBox="1"/>
          <p:nvPr/>
        </p:nvSpPr>
        <p:spPr>
          <a:xfrm>
            <a:off x="1447141" y="1506022"/>
            <a:ext cx="1466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Webbläsare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BEB598-C261-F162-1694-1CB21BA4A2BE}"/>
              </a:ext>
            </a:extLst>
          </p:cNvPr>
          <p:cNvSpPr txBox="1"/>
          <p:nvPr/>
        </p:nvSpPr>
        <p:spPr>
          <a:xfrm>
            <a:off x="9441202" y="1506022"/>
            <a:ext cx="1466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Webbläsare 2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C80413A-73FD-0458-3D50-DF3D00B77057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096000" y="1875354"/>
            <a:ext cx="0" cy="4870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39F02EB-FD3A-4D3E-00F5-4F108F4CF74F}"/>
              </a:ext>
            </a:extLst>
          </p:cNvPr>
          <p:cNvCxnSpPr>
            <a:cxnSpLocks/>
          </p:cNvCxnSpPr>
          <p:nvPr/>
        </p:nvCxnSpPr>
        <p:spPr>
          <a:xfrm>
            <a:off x="9970109" y="1875352"/>
            <a:ext cx="0" cy="4889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D92D3B2-FDE2-6044-8E96-FBEEB65B4834}"/>
              </a:ext>
            </a:extLst>
          </p:cNvPr>
          <p:cNvCxnSpPr>
            <a:cxnSpLocks/>
          </p:cNvCxnSpPr>
          <p:nvPr/>
        </p:nvCxnSpPr>
        <p:spPr>
          <a:xfrm>
            <a:off x="2180547" y="1875352"/>
            <a:ext cx="23497" cy="4982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E4B1D3A-3E61-F6EF-B386-619F9D8EB6DE}"/>
              </a:ext>
            </a:extLst>
          </p:cNvPr>
          <p:cNvCxnSpPr>
            <a:cxnSpLocks/>
          </p:cNvCxnSpPr>
          <p:nvPr/>
        </p:nvCxnSpPr>
        <p:spPr>
          <a:xfrm>
            <a:off x="6170950" y="2322453"/>
            <a:ext cx="3838606" cy="29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EA49DEDB-DCC1-988D-88B5-E70ED993108B}"/>
              </a:ext>
            </a:extLst>
          </p:cNvPr>
          <p:cNvSpPr txBox="1"/>
          <p:nvPr/>
        </p:nvSpPr>
        <p:spPr>
          <a:xfrm rot="307578" flipH="1">
            <a:off x="7258372" y="2060018"/>
            <a:ext cx="1823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Response</a:t>
            </a:r>
            <a:r>
              <a:rPr lang="sv-SE" dirty="0"/>
              <a:t> {nop:2}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52088F3-A574-5A3D-42E8-02B043DDF0C9}"/>
              </a:ext>
            </a:extLst>
          </p:cNvPr>
          <p:cNvSpPr txBox="1"/>
          <p:nvPr/>
        </p:nvSpPr>
        <p:spPr>
          <a:xfrm>
            <a:off x="3248865" y="2020497"/>
            <a:ext cx="2933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numberOfPlayers</a:t>
            </a:r>
            <a:r>
              <a:rPr lang="sv-SE" dirty="0"/>
              <a:t> ökas med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9EE105-6311-66D6-66BD-C649C296FD4F}"/>
              </a:ext>
            </a:extLst>
          </p:cNvPr>
          <p:cNvSpPr/>
          <p:nvPr/>
        </p:nvSpPr>
        <p:spPr>
          <a:xfrm flipH="1">
            <a:off x="10019719" y="1835049"/>
            <a:ext cx="1931536" cy="162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b="1" u="sng" dirty="0" err="1"/>
              <a:t>TextField.vue</a:t>
            </a:r>
            <a:endParaRPr lang="sv-SE" sz="1600" b="1" u="sng" dirty="0"/>
          </a:p>
          <a:p>
            <a:r>
              <a:rPr lang="sv-SE" sz="1600" dirty="0" err="1"/>
              <a:t>socket.io</a:t>
            </a:r>
            <a:r>
              <a:rPr lang="sv-SE" sz="1600" dirty="0"/>
              <a:t> </a:t>
            </a:r>
            <a:r>
              <a:rPr lang="sv-SE" sz="1600" dirty="0" err="1"/>
              <a:t>för’msg</a:t>
            </a:r>
            <a:r>
              <a:rPr lang="sv-SE" sz="1600" dirty="0"/>
              <a:t>’</a:t>
            </a:r>
          </a:p>
          <a:p>
            <a:r>
              <a:rPr lang="sv-SE" sz="1600" dirty="0"/>
              <a:t>Registreras</a:t>
            </a:r>
          </a:p>
          <a:p>
            <a:r>
              <a:rPr lang="sv-SE" sz="1600" dirty="0"/>
              <a:t>Samt push(’spelplan’) anropas.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4575A66-3022-0164-BE75-1E0D511C332A}"/>
              </a:ext>
            </a:extLst>
          </p:cNvPr>
          <p:cNvCxnSpPr>
            <a:cxnSpLocks/>
          </p:cNvCxnSpPr>
          <p:nvPr/>
        </p:nvCxnSpPr>
        <p:spPr>
          <a:xfrm>
            <a:off x="2180547" y="3806041"/>
            <a:ext cx="3835804" cy="435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2AC624C-4DE6-077D-A8E4-50CAE4990D3E}"/>
              </a:ext>
            </a:extLst>
          </p:cNvPr>
          <p:cNvCxnSpPr>
            <a:cxnSpLocks/>
          </p:cNvCxnSpPr>
          <p:nvPr/>
        </p:nvCxnSpPr>
        <p:spPr>
          <a:xfrm flipH="1">
            <a:off x="2158744" y="2797407"/>
            <a:ext cx="3915453" cy="29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F7D09D3-B8DA-3211-BB6D-AEF357581367}"/>
              </a:ext>
            </a:extLst>
          </p:cNvPr>
          <p:cNvSpPr txBox="1"/>
          <p:nvPr/>
        </p:nvSpPr>
        <p:spPr>
          <a:xfrm rot="21292422">
            <a:off x="2461296" y="2534972"/>
            <a:ext cx="314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Websocket meddelande skickas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106846-9767-DC57-B8E3-4FCADBB59088}"/>
              </a:ext>
            </a:extLst>
          </p:cNvPr>
          <p:cNvSpPr/>
          <p:nvPr/>
        </p:nvSpPr>
        <p:spPr>
          <a:xfrm flipH="1">
            <a:off x="174061" y="2735208"/>
            <a:ext cx="1931536" cy="800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b="1" u="sng" dirty="0" err="1"/>
              <a:t>TextField.vue</a:t>
            </a:r>
            <a:endParaRPr lang="sv-SE" sz="1600" b="1" u="sng" dirty="0"/>
          </a:p>
          <a:p>
            <a:r>
              <a:rPr lang="sv-SE" sz="1600" dirty="0"/>
              <a:t>push(’spelplan’) anropas.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1F9FE2B-C0B3-CA63-0A22-5B8263F30753}"/>
              </a:ext>
            </a:extLst>
          </p:cNvPr>
          <p:cNvSpPr txBox="1"/>
          <p:nvPr/>
        </p:nvSpPr>
        <p:spPr>
          <a:xfrm rot="325251">
            <a:off x="2183817" y="3635365"/>
            <a:ext cx="4016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Ajax-</a:t>
            </a:r>
            <a:r>
              <a:rPr lang="sv-SE" dirty="0" err="1"/>
              <a:t>Request</a:t>
            </a:r>
            <a:r>
              <a:rPr lang="sv-SE" dirty="0"/>
              <a:t>  ”/</a:t>
            </a:r>
            <a:r>
              <a:rPr lang="sv-SE" dirty="0" err="1"/>
              <a:t>api</a:t>
            </a:r>
            <a:r>
              <a:rPr lang="sv-SE" dirty="0"/>
              <a:t>/</a:t>
            </a:r>
            <a:r>
              <a:rPr lang="sv-SE" dirty="0" err="1"/>
              <a:t>size</a:t>
            </a:r>
            <a:r>
              <a:rPr lang="sv-SE" dirty="0"/>
              <a:t>”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C8590C6-DCA6-F696-12D7-A59FB2951E6B}"/>
              </a:ext>
            </a:extLst>
          </p:cNvPr>
          <p:cNvCxnSpPr/>
          <p:nvPr/>
        </p:nvCxnSpPr>
        <p:spPr>
          <a:xfrm flipH="1">
            <a:off x="6111318" y="3493387"/>
            <a:ext cx="3772039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2899E65-7F31-F558-A632-2FCF4236D7C7}"/>
              </a:ext>
            </a:extLst>
          </p:cNvPr>
          <p:cNvSpPr txBox="1"/>
          <p:nvPr/>
        </p:nvSpPr>
        <p:spPr>
          <a:xfrm rot="21274749" flipH="1">
            <a:off x="6052504" y="3229052"/>
            <a:ext cx="3869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Ajax-</a:t>
            </a:r>
            <a:r>
              <a:rPr lang="sv-SE" dirty="0" err="1"/>
              <a:t>Request</a:t>
            </a:r>
            <a:r>
              <a:rPr lang="sv-SE" dirty="0"/>
              <a:t>  ”/</a:t>
            </a:r>
            <a:r>
              <a:rPr lang="sv-SE" dirty="0" err="1"/>
              <a:t>api</a:t>
            </a:r>
            <a:r>
              <a:rPr lang="sv-SE" dirty="0"/>
              <a:t>/</a:t>
            </a:r>
            <a:r>
              <a:rPr lang="sv-SE" dirty="0" err="1"/>
              <a:t>size</a:t>
            </a:r>
            <a:r>
              <a:rPr lang="sv-SE" dirty="0"/>
              <a:t>”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CD2127A-B0A5-F37D-E58C-3CD8CAFC5368}"/>
              </a:ext>
            </a:extLst>
          </p:cNvPr>
          <p:cNvCxnSpPr>
            <a:cxnSpLocks/>
          </p:cNvCxnSpPr>
          <p:nvPr/>
        </p:nvCxnSpPr>
        <p:spPr>
          <a:xfrm>
            <a:off x="6099715" y="3997555"/>
            <a:ext cx="3838606" cy="29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5B1F585-30AA-1718-074D-1E0E5E3BFC70}"/>
              </a:ext>
            </a:extLst>
          </p:cNvPr>
          <p:cNvSpPr txBox="1"/>
          <p:nvPr/>
        </p:nvSpPr>
        <p:spPr>
          <a:xfrm rot="307578" flipH="1">
            <a:off x="7177498" y="3812889"/>
            <a:ext cx="1802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Response</a:t>
            </a:r>
            <a:r>
              <a:rPr lang="sv-SE" dirty="0"/>
              <a:t> {size:5}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62E2741-BF86-DD00-0443-D31EC6E27716}"/>
              </a:ext>
            </a:extLst>
          </p:cNvPr>
          <p:cNvCxnSpPr>
            <a:cxnSpLocks/>
          </p:cNvCxnSpPr>
          <p:nvPr/>
        </p:nvCxnSpPr>
        <p:spPr>
          <a:xfrm flipH="1">
            <a:off x="2140287" y="4411796"/>
            <a:ext cx="3915453" cy="29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9E86380-926F-F689-AE89-B3E87F4E7B2D}"/>
              </a:ext>
            </a:extLst>
          </p:cNvPr>
          <p:cNvSpPr txBox="1"/>
          <p:nvPr/>
        </p:nvSpPr>
        <p:spPr>
          <a:xfrm rot="21292422">
            <a:off x="3115201" y="4149361"/>
            <a:ext cx="1802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Response</a:t>
            </a:r>
            <a:r>
              <a:rPr lang="sv-SE" dirty="0"/>
              <a:t> {size:5}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7523B3-B60F-35ED-F6EF-5180239FB7C8}"/>
              </a:ext>
            </a:extLst>
          </p:cNvPr>
          <p:cNvSpPr/>
          <p:nvPr/>
        </p:nvSpPr>
        <p:spPr>
          <a:xfrm flipH="1">
            <a:off x="157697" y="4148547"/>
            <a:ext cx="1931536" cy="2616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b="1" u="sng" dirty="0" err="1"/>
              <a:t>Spelplan.vue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err="1"/>
              <a:t>socket.io</a:t>
            </a:r>
            <a:r>
              <a:rPr lang="sv-SE" sz="1600" dirty="0"/>
              <a:t> för ’</a:t>
            </a:r>
            <a:r>
              <a:rPr lang="sv-SE" sz="1600" dirty="0" err="1"/>
              <a:t>selected</a:t>
            </a:r>
            <a:r>
              <a:rPr lang="sv-SE" sz="1600" dirty="0"/>
              <a:t>. ’’</a:t>
            </a:r>
            <a:r>
              <a:rPr lang="sv-SE" sz="1600" dirty="0" err="1"/>
              <a:t>msg</a:t>
            </a:r>
            <a:r>
              <a:rPr lang="sv-SE" sz="1600" dirty="0"/>
              <a:t>’ och ’</a:t>
            </a:r>
            <a:r>
              <a:rPr lang="sv-SE" sz="1600" dirty="0" err="1"/>
              <a:t>turn</a:t>
            </a:r>
            <a:r>
              <a:rPr lang="sv-SE" sz="1600" dirty="0"/>
              <a:t>’ registreras</a:t>
            </a:r>
            <a:endParaRPr lang="sv-SE" sz="16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Spelplanen med storleken från responsen byggs och visas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Användaren klickar på en ruta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B707A33-8C17-5F51-56E1-E897A961205B}"/>
              </a:ext>
            </a:extLst>
          </p:cNvPr>
          <p:cNvCxnSpPr>
            <a:cxnSpLocks/>
          </p:cNvCxnSpPr>
          <p:nvPr/>
        </p:nvCxnSpPr>
        <p:spPr>
          <a:xfrm>
            <a:off x="2209238" y="5952630"/>
            <a:ext cx="3835804" cy="435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1810F78-66EB-3341-5E57-C35D1A1200EA}"/>
              </a:ext>
            </a:extLst>
          </p:cNvPr>
          <p:cNvSpPr txBox="1"/>
          <p:nvPr/>
        </p:nvSpPr>
        <p:spPr>
          <a:xfrm rot="325251">
            <a:off x="2244439" y="5371611"/>
            <a:ext cx="4016479" cy="71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Ajax-Post </a:t>
            </a:r>
            <a:r>
              <a:rPr lang="sv-SE" dirty="0" err="1"/>
              <a:t>request</a:t>
            </a:r>
            <a:r>
              <a:rPr lang="sv-SE" dirty="0"/>
              <a:t>  ”/</a:t>
            </a:r>
            <a:r>
              <a:rPr lang="sv-SE" dirty="0" err="1"/>
              <a:t>api</a:t>
            </a:r>
            <a:r>
              <a:rPr lang="sv-SE" dirty="0"/>
              <a:t>/</a:t>
            </a:r>
            <a:r>
              <a:rPr lang="sv-SE" dirty="0" err="1"/>
              <a:t>select</a:t>
            </a:r>
            <a:r>
              <a:rPr lang="sv-SE" dirty="0"/>
              <a:t>” med rutans koordinater som </a:t>
            </a:r>
            <a:r>
              <a:rPr lang="sv-SE" dirty="0" err="1"/>
              <a:t>body</a:t>
            </a:r>
            <a:endParaRPr lang="sv-SE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163C051-25DF-FB08-4030-CC3774B09F9C}"/>
              </a:ext>
            </a:extLst>
          </p:cNvPr>
          <p:cNvSpPr/>
          <p:nvPr/>
        </p:nvSpPr>
        <p:spPr>
          <a:xfrm flipH="1">
            <a:off x="6217892" y="5455180"/>
            <a:ext cx="3367398" cy="1440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600" b="1" u="sng" dirty="0"/>
          </a:p>
          <a:p>
            <a:r>
              <a:rPr lang="sv-SE" sz="1600" dirty="0"/>
              <a:t>Kollar om </a:t>
            </a:r>
            <a:r>
              <a:rPr lang="sv-SE" sz="1600" dirty="0" err="1"/>
              <a:t>spelpalnen</a:t>
            </a:r>
            <a:r>
              <a:rPr lang="sv-SE" sz="1600" dirty="0"/>
              <a:t> inte är full och rutan är ledig då uppdateras spelplanen  och med webbsocket </a:t>
            </a:r>
            <a:r>
              <a:rPr lang="sv-SE" sz="1600" dirty="0" err="1"/>
              <a:t>skicas</a:t>
            </a:r>
            <a:r>
              <a:rPr lang="sv-SE" sz="1600" dirty="0"/>
              <a:t>  meddelande om vem tur det är.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D49662-B76F-149F-4792-2007D20C7697}"/>
              </a:ext>
            </a:extLst>
          </p:cNvPr>
          <p:cNvSpPr/>
          <p:nvPr/>
        </p:nvSpPr>
        <p:spPr>
          <a:xfrm flipH="1">
            <a:off x="10100716" y="3654650"/>
            <a:ext cx="1931536" cy="2616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b="1" u="sng" dirty="0" err="1"/>
              <a:t>Spelplan.vue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err="1"/>
              <a:t>socket.io</a:t>
            </a:r>
            <a:r>
              <a:rPr lang="sv-SE" sz="1600" dirty="0"/>
              <a:t> för ’</a:t>
            </a:r>
            <a:r>
              <a:rPr lang="sv-SE" sz="1600" dirty="0" err="1"/>
              <a:t>selected</a:t>
            </a:r>
            <a:r>
              <a:rPr lang="sv-SE" sz="1600" dirty="0"/>
              <a:t>. ’’</a:t>
            </a:r>
            <a:r>
              <a:rPr lang="sv-SE" sz="1600" dirty="0" err="1"/>
              <a:t>msg</a:t>
            </a:r>
            <a:r>
              <a:rPr lang="sv-SE" sz="1600" dirty="0"/>
              <a:t>’ och ’</a:t>
            </a:r>
            <a:r>
              <a:rPr lang="sv-SE" sz="1600" dirty="0" err="1"/>
              <a:t>turn</a:t>
            </a:r>
            <a:r>
              <a:rPr lang="sv-SE" sz="1600" dirty="0"/>
              <a:t>’ registreras</a:t>
            </a:r>
            <a:endParaRPr lang="sv-SE" sz="16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Spelplanen med storleken från responsen byggs och visas</a:t>
            </a:r>
          </a:p>
        </p:txBody>
      </p:sp>
    </p:spTree>
    <p:extLst>
      <p:ext uri="{BB962C8B-B14F-4D97-AF65-F5344CB8AC3E}">
        <p14:creationId xmlns:p14="http://schemas.microsoft.com/office/powerpoint/2010/main" val="301172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  <p:bldP spid="20" grpId="0"/>
      <p:bldP spid="22" grpId="0"/>
      <p:bldP spid="25" grpId="0"/>
      <p:bldP spid="31" grpId="0"/>
      <p:bldP spid="32" grpId="0" animBg="1"/>
      <p:bldP spid="13" grpId="0"/>
      <p:bldP spid="23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F2763-598E-5A07-AFD7-14A5EDFE7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En sekvensdiagram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BA24DD-A32B-A8B1-E73C-C51D44463788}"/>
              </a:ext>
            </a:extLst>
          </p:cNvPr>
          <p:cNvSpPr txBox="1"/>
          <p:nvPr/>
        </p:nvSpPr>
        <p:spPr>
          <a:xfrm>
            <a:off x="5711183" y="1506022"/>
            <a:ext cx="76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server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4AE2DB-1CF9-5212-3B0A-871E31518422}"/>
              </a:ext>
            </a:extLst>
          </p:cNvPr>
          <p:cNvSpPr txBox="1"/>
          <p:nvPr/>
        </p:nvSpPr>
        <p:spPr>
          <a:xfrm>
            <a:off x="1447141" y="1506022"/>
            <a:ext cx="1466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Webbläsare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BEB598-C261-F162-1694-1CB21BA4A2BE}"/>
              </a:ext>
            </a:extLst>
          </p:cNvPr>
          <p:cNvSpPr txBox="1"/>
          <p:nvPr/>
        </p:nvSpPr>
        <p:spPr>
          <a:xfrm>
            <a:off x="9441202" y="1506022"/>
            <a:ext cx="1466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Webbläsare 2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C80413A-73FD-0458-3D50-DF3D00B77057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096000" y="1875354"/>
            <a:ext cx="0" cy="4870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39F02EB-FD3A-4D3E-00F5-4F108F4CF74F}"/>
              </a:ext>
            </a:extLst>
          </p:cNvPr>
          <p:cNvCxnSpPr>
            <a:cxnSpLocks/>
          </p:cNvCxnSpPr>
          <p:nvPr/>
        </p:nvCxnSpPr>
        <p:spPr>
          <a:xfrm>
            <a:off x="9970109" y="1875352"/>
            <a:ext cx="0" cy="4889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D92D3B2-FDE2-6044-8E96-FBEEB65B4834}"/>
              </a:ext>
            </a:extLst>
          </p:cNvPr>
          <p:cNvCxnSpPr>
            <a:cxnSpLocks/>
          </p:cNvCxnSpPr>
          <p:nvPr/>
        </p:nvCxnSpPr>
        <p:spPr>
          <a:xfrm>
            <a:off x="2180547" y="1875352"/>
            <a:ext cx="23497" cy="4982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B707A33-8C17-5F51-56E1-E897A961205B}"/>
              </a:ext>
            </a:extLst>
          </p:cNvPr>
          <p:cNvCxnSpPr>
            <a:cxnSpLocks/>
          </p:cNvCxnSpPr>
          <p:nvPr/>
        </p:nvCxnSpPr>
        <p:spPr>
          <a:xfrm>
            <a:off x="2198825" y="2417347"/>
            <a:ext cx="3835804" cy="435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1810F78-66EB-3341-5E57-C35D1A1200EA}"/>
              </a:ext>
            </a:extLst>
          </p:cNvPr>
          <p:cNvSpPr txBox="1"/>
          <p:nvPr/>
        </p:nvSpPr>
        <p:spPr>
          <a:xfrm rot="325251">
            <a:off x="2202095" y="2018232"/>
            <a:ext cx="4016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Ajax-Post </a:t>
            </a:r>
            <a:r>
              <a:rPr lang="sv-SE" dirty="0" err="1"/>
              <a:t>request</a:t>
            </a:r>
            <a:r>
              <a:rPr lang="sv-SE" dirty="0"/>
              <a:t>  ”/</a:t>
            </a:r>
            <a:r>
              <a:rPr lang="sv-SE" dirty="0" err="1"/>
              <a:t>api</a:t>
            </a:r>
            <a:r>
              <a:rPr lang="sv-SE" dirty="0"/>
              <a:t>/</a:t>
            </a:r>
            <a:r>
              <a:rPr lang="sv-SE" dirty="0" err="1"/>
              <a:t>select</a:t>
            </a:r>
            <a:r>
              <a:rPr lang="sv-SE" dirty="0"/>
              <a:t>” med rutans koordinater som </a:t>
            </a:r>
            <a:r>
              <a:rPr lang="sv-SE" dirty="0" err="1"/>
              <a:t>body</a:t>
            </a:r>
            <a:endParaRPr lang="sv-SE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163C051-25DF-FB08-4030-CC3774B09F9C}"/>
              </a:ext>
            </a:extLst>
          </p:cNvPr>
          <p:cNvSpPr/>
          <p:nvPr/>
        </p:nvSpPr>
        <p:spPr>
          <a:xfrm flipH="1">
            <a:off x="6207479" y="1919897"/>
            <a:ext cx="3367398" cy="1440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600" b="1" u="sng" dirty="0"/>
          </a:p>
          <a:p>
            <a:r>
              <a:rPr lang="sv-SE" sz="1600" dirty="0"/>
              <a:t>Kollar om </a:t>
            </a:r>
            <a:r>
              <a:rPr lang="sv-SE" sz="1600" dirty="0" err="1"/>
              <a:t>spelpalnen</a:t>
            </a:r>
            <a:r>
              <a:rPr lang="sv-SE" sz="1600" dirty="0"/>
              <a:t> inte är full och rutan är ledig då uppdateras spelplanen  och med webbsocket </a:t>
            </a:r>
            <a:r>
              <a:rPr lang="sv-SE" sz="1600" dirty="0" err="1"/>
              <a:t>skicas</a:t>
            </a:r>
            <a:r>
              <a:rPr lang="sv-SE" sz="1600" dirty="0"/>
              <a:t>  meddelande om vem tur det är.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8DA576D-5DD6-3400-B700-E219C1BA0FF5}"/>
              </a:ext>
            </a:extLst>
          </p:cNvPr>
          <p:cNvCxnSpPr>
            <a:cxnSpLocks/>
          </p:cNvCxnSpPr>
          <p:nvPr/>
        </p:nvCxnSpPr>
        <p:spPr>
          <a:xfrm flipH="1">
            <a:off x="2159000" y="3875191"/>
            <a:ext cx="3915453" cy="292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C6E4065-D92B-1DB9-B291-9E09FA01950F}"/>
              </a:ext>
            </a:extLst>
          </p:cNvPr>
          <p:cNvCxnSpPr>
            <a:cxnSpLocks/>
          </p:cNvCxnSpPr>
          <p:nvPr/>
        </p:nvCxnSpPr>
        <p:spPr>
          <a:xfrm>
            <a:off x="6096000" y="4317167"/>
            <a:ext cx="3815324" cy="177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837D4C0-10E7-2158-3E67-51BBF57809CE}"/>
              </a:ext>
            </a:extLst>
          </p:cNvPr>
          <p:cNvSpPr txBox="1"/>
          <p:nvPr/>
        </p:nvSpPr>
        <p:spPr>
          <a:xfrm rot="261213">
            <a:off x="6594781" y="3523183"/>
            <a:ext cx="3147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Websocket meddelande för </a:t>
            </a:r>
            <a:r>
              <a:rPr lang="sv-SE" dirty="0" err="1"/>
              <a:t>selected</a:t>
            </a:r>
            <a:r>
              <a:rPr lang="sv-SE" dirty="0"/>
              <a:t>, </a:t>
            </a:r>
            <a:r>
              <a:rPr lang="sv-SE" dirty="0" err="1"/>
              <a:t>turn</a:t>
            </a:r>
            <a:r>
              <a:rPr lang="sv-SE" dirty="0"/>
              <a:t> och </a:t>
            </a:r>
            <a:r>
              <a:rPr lang="sv-SE" dirty="0" err="1"/>
              <a:t>msg</a:t>
            </a:r>
            <a:r>
              <a:rPr lang="sv-SE" dirty="0"/>
              <a:t> event skickas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AD64F63-4316-E2DD-A129-CE2AAB3849FF}"/>
              </a:ext>
            </a:extLst>
          </p:cNvPr>
          <p:cNvSpPr txBox="1"/>
          <p:nvPr/>
        </p:nvSpPr>
        <p:spPr>
          <a:xfrm rot="21292422">
            <a:off x="2152527" y="3026684"/>
            <a:ext cx="3573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Response</a:t>
            </a:r>
            <a:r>
              <a:rPr lang="sv-SE" dirty="0"/>
              <a:t> med  </a:t>
            </a:r>
            <a:r>
              <a:rPr lang="sv-SE" dirty="0" err="1"/>
              <a:t>json</a:t>
            </a:r>
            <a:r>
              <a:rPr lang="sv-SE" dirty="0"/>
              <a:t> {</a:t>
            </a:r>
          </a:p>
          <a:p>
            <a:r>
              <a:rPr lang="sv-SE" dirty="0" err="1"/>
              <a:t>msg</a:t>
            </a:r>
            <a:r>
              <a:rPr lang="sv-SE" dirty="0"/>
              <a:t>: ’Bra val, vänta på din tur’</a:t>
            </a:r>
          </a:p>
          <a:p>
            <a:r>
              <a:rPr lang="sv-SE" dirty="0" err="1"/>
              <a:t>success:true</a:t>
            </a:r>
            <a:r>
              <a:rPr lang="sv-SE" dirty="0"/>
              <a:t>, </a:t>
            </a:r>
            <a:r>
              <a:rPr lang="sv-SE" dirty="0" err="1"/>
              <a:t>sign:X</a:t>
            </a:r>
            <a:r>
              <a:rPr lang="sv-SE" dirty="0"/>
              <a:t> , </a:t>
            </a:r>
            <a:r>
              <a:rPr lang="sv-SE" dirty="0" err="1"/>
              <a:t>turn:false</a:t>
            </a:r>
            <a:r>
              <a:rPr lang="sv-SE" dirty="0"/>
              <a:t>}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A1FCF6A-D807-8088-010D-62463FBD86B5}"/>
              </a:ext>
            </a:extLst>
          </p:cNvPr>
          <p:cNvSpPr/>
          <p:nvPr/>
        </p:nvSpPr>
        <p:spPr>
          <a:xfrm flipH="1">
            <a:off x="157697" y="4148547"/>
            <a:ext cx="1931536" cy="2616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b="1" u="sng" dirty="0" err="1"/>
              <a:t>Spelplan.vue</a:t>
            </a:r>
            <a:endParaRPr lang="sv-SE" sz="16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err="1"/>
              <a:t>Parsar</a:t>
            </a:r>
            <a:r>
              <a:rPr lang="sv-SE" sz="1600" dirty="0"/>
              <a:t> </a:t>
            </a:r>
            <a:r>
              <a:rPr lang="sv-SE" sz="1600" dirty="0" err="1"/>
              <a:t>json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markerar rutan med 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Ändrar värdet på </a:t>
            </a:r>
            <a:r>
              <a:rPr lang="sv-SE" sz="1600" dirty="0" err="1"/>
              <a:t>turn</a:t>
            </a:r>
            <a:r>
              <a:rPr lang="sv-SE" sz="1600" dirty="0"/>
              <a:t> till </a:t>
            </a:r>
            <a:r>
              <a:rPr lang="sv-SE" sz="1600" dirty="0" err="1"/>
              <a:t>false</a:t>
            </a:r>
            <a:endParaRPr lang="sv-SE" sz="1600" dirty="0"/>
          </a:p>
          <a:p>
            <a:endParaRPr lang="sv-SE" sz="16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3D81A3C-1E2D-A850-A5AB-D42CF5983F5D}"/>
              </a:ext>
            </a:extLst>
          </p:cNvPr>
          <p:cNvSpPr/>
          <p:nvPr/>
        </p:nvSpPr>
        <p:spPr>
          <a:xfrm flipH="1">
            <a:off x="10073576" y="3612630"/>
            <a:ext cx="1931536" cy="3132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b="1" u="sng" dirty="0" err="1"/>
              <a:t>Spelplan.vue</a:t>
            </a:r>
            <a:endParaRPr lang="sv-SE" sz="16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markerar rutan med 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Ändrar värdet på </a:t>
            </a:r>
            <a:r>
              <a:rPr lang="sv-SE" sz="1600" dirty="0" err="1"/>
              <a:t>turn</a:t>
            </a:r>
            <a:r>
              <a:rPr lang="sv-SE" sz="1600" dirty="0"/>
              <a:t> till </a:t>
            </a:r>
            <a:r>
              <a:rPr lang="sv-SE" sz="1600" dirty="0" err="1"/>
              <a:t>true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Meddelandet ”Nu är det din tur visas”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Användaren klickar på en ruta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endParaRPr lang="sv-SE" sz="1600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781385F-21E5-1520-67D4-9D137F941A43}"/>
              </a:ext>
            </a:extLst>
          </p:cNvPr>
          <p:cNvCxnSpPr>
            <a:cxnSpLocks/>
          </p:cNvCxnSpPr>
          <p:nvPr/>
        </p:nvCxnSpPr>
        <p:spPr>
          <a:xfrm flipH="1">
            <a:off x="6045042" y="5876144"/>
            <a:ext cx="3866282" cy="512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DB5A97F-903C-FC24-7599-365A2F53C512}"/>
              </a:ext>
            </a:extLst>
          </p:cNvPr>
          <p:cNvSpPr txBox="1"/>
          <p:nvPr/>
        </p:nvSpPr>
        <p:spPr>
          <a:xfrm rot="21173367">
            <a:off x="6291091" y="5300178"/>
            <a:ext cx="4016479" cy="71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Ajax-Post </a:t>
            </a:r>
            <a:r>
              <a:rPr lang="sv-SE" dirty="0" err="1"/>
              <a:t>request</a:t>
            </a:r>
            <a:r>
              <a:rPr lang="sv-SE" dirty="0"/>
              <a:t>  ”/</a:t>
            </a:r>
            <a:r>
              <a:rPr lang="sv-SE" dirty="0" err="1"/>
              <a:t>api</a:t>
            </a:r>
            <a:r>
              <a:rPr lang="sv-SE" dirty="0"/>
              <a:t>/</a:t>
            </a:r>
            <a:r>
              <a:rPr lang="sv-SE" dirty="0" err="1"/>
              <a:t>select</a:t>
            </a:r>
            <a:r>
              <a:rPr lang="sv-SE" dirty="0"/>
              <a:t>” med rutans koordinater som </a:t>
            </a:r>
            <a:r>
              <a:rPr lang="sv-SE" dirty="0" err="1"/>
              <a:t>body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844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4" grpId="0" animBg="1"/>
      <p:bldP spid="35" grpId="0" animBg="1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F2763-598E-5A07-AFD7-14A5EDFE7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En sekvensdiagram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BA24DD-A32B-A8B1-E73C-C51D44463788}"/>
              </a:ext>
            </a:extLst>
          </p:cNvPr>
          <p:cNvSpPr txBox="1"/>
          <p:nvPr/>
        </p:nvSpPr>
        <p:spPr>
          <a:xfrm>
            <a:off x="5711183" y="1506022"/>
            <a:ext cx="76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server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4AE2DB-1CF9-5212-3B0A-871E31518422}"/>
              </a:ext>
            </a:extLst>
          </p:cNvPr>
          <p:cNvSpPr txBox="1"/>
          <p:nvPr/>
        </p:nvSpPr>
        <p:spPr>
          <a:xfrm>
            <a:off x="1447141" y="1506022"/>
            <a:ext cx="1466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Webbläsare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BEB598-C261-F162-1694-1CB21BA4A2BE}"/>
              </a:ext>
            </a:extLst>
          </p:cNvPr>
          <p:cNvSpPr txBox="1"/>
          <p:nvPr/>
        </p:nvSpPr>
        <p:spPr>
          <a:xfrm>
            <a:off x="9441202" y="1506022"/>
            <a:ext cx="1466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Webbläsare 2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C80413A-73FD-0458-3D50-DF3D00B77057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096000" y="1875354"/>
            <a:ext cx="0" cy="4870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39F02EB-FD3A-4D3E-00F5-4F108F4CF74F}"/>
              </a:ext>
            </a:extLst>
          </p:cNvPr>
          <p:cNvCxnSpPr>
            <a:cxnSpLocks/>
          </p:cNvCxnSpPr>
          <p:nvPr/>
        </p:nvCxnSpPr>
        <p:spPr>
          <a:xfrm>
            <a:off x="9970109" y="1875352"/>
            <a:ext cx="0" cy="4889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D92D3B2-FDE2-6044-8E96-FBEEB65B4834}"/>
              </a:ext>
            </a:extLst>
          </p:cNvPr>
          <p:cNvCxnSpPr>
            <a:cxnSpLocks/>
          </p:cNvCxnSpPr>
          <p:nvPr/>
        </p:nvCxnSpPr>
        <p:spPr>
          <a:xfrm>
            <a:off x="2180547" y="1875352"/>
            <a:ext cx="23497" cy="4982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03D81A3C-1E2D-A850-A5AB-D42CF5983F5D}"/>
              </a:ext>
            </a:extLst>
          </p:cNvPr>
          <p:cNvSpPr/>
          <p:nvPr/>
        </p:nvSpPr>
        <p:spPr>
          <a:xfrm flipH="1">
            <a:off x="10073576" y="1873773"/>
            <a:ext cx="1931536" cy="1189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b="1" u="sng" dirty="0" err="1"/>
              <a:t>Spelplan.vue</a:t>
            </a:r>
            <a:endParaRPr lang="sv-SE" sz="16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Användaren klickar på en ruta</a:t>
            </a:r>
          </a:p>
          <a:p>
            <a:endParaRPr lang="sv-SE" sz="1600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781385F-21E5-1520-67D4-9D137F941A43}"/>
              </a:ext>
            </a:extLst>
          </p:cNvPr>
          <p:cNvCxnSpPr>
            <a:cxnSpLocks/>
          </p:cNvCxnSpPr>
          <p:nvPr/>
        </p:nvCxnSpPr>
        <p:spPr>
          <a:xfrm flipH="1">
            <a:off x="6089815" y="2280090"/>
            <a:ext cx="3866282" cy="512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DB5A97F-903C-FC24-7599-365A2F53C512}"/>
              </a:ext>
            </a:extLst>
          </p:cNvPr>
          <p:cNvSpPr txBox="1"/>
          <p:nvPr/>
        </p:nvSpPr>
        <p:spPr>
          <a:xfrm rot="21173367">
            <a:off x="6215944" y="1869014"/>
            <a:ext cx="4016479" cy="71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Ajax-Post </a:t>
            </a:r>
            <a:r>
              <a:rPr lang="sv-SE" dirty="0" err="1"/>
              <a:t>request</a:t>
            </a:r>
            <a:r>
              <a:rPr lang="sv-SE" dirty="0"/>
              <a:t>  ”/</a:t>
            </a:r>
            <a:r>
              <a:rPr lang="sv-SE" dirty="0" err="1"/>
              <a:t>api</a:t>
            </a:r>
            <a:r>
              <a:rPr lang="sv-SE" dirty="0"/>
              <a:t>/</a:t>
            </a:r>
            <a:r>
              <a:rPr lang="sv-SE" dirty="0" err="1"/>
              <a:t>select</a:t>
            </a:r>
            <a:r>
              <a:rPr lang="sv-SE" dirty="0"/>
              <a:t>” med rutans koordinater som </a:t>
            </a:r>
            <a:r>
              <a:rPr lang="sv-SE" dirty="0" err="1"/>
              <a:t>body</a:t>
            </a:r>
            <a:endParaRPr lang="sv-SE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7F0BA3-67FF-DC10-E123-7DE18F6CD2CA}"/>
              </a:ext>
            </a:extLst>
          </p:cNvPr>
          <p:cNvSpPr/>
          <p:nvPr/>
        </p:nvSpPr>
        <p:spPr>
          <a:xfrm flipH="1">
            <a:off x="2708405" y="2792480"/>
            <a:ext cx="3367398" cy="1440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600" b="1" u="sng" dirty="0"/>
          </a:p>
          <a:p>
            <a:r>
              <a:rPr lang="sv-SE" sz="1600" dirty="0"/>
              <a:t>Kollar om </a:t>
            </a:r>
            <a:r>
              <a:rPr lang="sv-SE" sz="1600" dirty="0" err="1"/>
              <a:t>spelpalnen</a:t>
            </a:r>
            <a:r>
              <a:rPr lang="sv-SE" sz="1600" dirty="0"/>
              <a:t> inte är full och rutan är ledig då uppdateras spelplanen  och med webbsocket </a:t>
            </a:r>
            <a:r>
              <a:rPr lang="sv-SE" sz="1600" dirty="0" err="1"/>
              <a:t>skicas</a:t>
            </a:r>
            <a:r>
              <a:rPr lang="sv-SE" sz="1600" dirty="0"/>
              <a:t>  meddelande om vem tur det är.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D0C7B0A-D27D-F611-976C-6756D12A2472}"/>
              </a:ext>
            </a:extLst>
          </p:cNvPr>
          <p:cNvCxnSpPr>
            <a:cxnSpLocks/>
          </p:cNvCxnSpPr>
          <p:nvPr/>
        </p:nvCxnSpPr>
        <p:spPr>
          <a:xfrm>
            <a:off x="6089815" y="4122295"/>
            <a:ext cx="3850808" cy="527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8F890B9-19A4-1E0A-37D3-A03C2EDC5BA7}"/>
              </a:ext>
            </a:extLst>
          </p:cNvPr>
          <p:cNvSpPr txBox="1"/>
          <p:nvPr/>
        </p:nvSpPr>
        <p:spPr>
          <a:xfrm rot="393596">
            <a:off x="6427598" y="3451472"/>
            <a:ext cx="3573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Response</a:t>
            </a:r>
            <a:r>
              <a:rPr lang="sv-SE" dirty="0"/>
              <a:t> med  </a:t>
            </a:r>
            <a:r>
              <a:rPr lang="sv-SE" dirty="0" err="1"/>
              <a:t>json</a:t>
            </a:r>
            <a:r>
              <a:rPr lang="sv-SE" dirty="0"/>
              <a:t> {</a:t>
            </a:r>
          </a:p>
          <a:p>
            <a:r>
              <a:rPr lang="sv-SE" dirty="0" err="1"/>
              <a:t>msg</a:t>
            </a:r>
            <a:r>
              <a:rPr lang="sv-SE" dirty="0"/>
              <a:t>: ’Bra val, vänta på din tur’</a:t>
            </a:r>
          </a:p>
          <a:p>
            <a:r>
              <a:rPr lang="sv-SE" dirty="0" err="1"/>
              <a:t>success:true</a:t>
            </a:r>
            <a:r>
              <a:rPr lang="sv-SE" dirty="0"/>
              <a:t>, </a:t>
            </a:r>
            <a:r>
              <a:rPr lang="sv-SE" dirty="0" err="1"/>
              <a:t>sign:O</a:t>
            </a:r>
            <a:r>
              <a:rPr lang="sv-SE" dirty="0"/>
              <a:t> , </a:t>
            </a:r>
            <a:r>
              <a:rPr lang="sv-SE" dirty="0" err="1"/>
              <a:t>turn:false</a:t>
            </a:r>
            <a:r>
              <a:rPr lang="sv-SE" dirty="0"/>
              <a:t>}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0B795C7-C412-9DD8-CB5E-1196483AD2AD}"/>
              </a:ext>
            </a:extLst>
          </p:cNvPr>
          <p:cNvSpPr/>
          <p:nvPr/>
        </p:nvSpPr>
        <p:spPr>
          <a:xfrm flipH="1">
            <a:off x="10072119" y="3795153"/>
            <a:ext cx="1931536" cy="2616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b="1" u="sng" dirty="0" err="1"/>
              <a:t>Spelplan.vue</a:t>
            </a:r>
            <a:endParaRPr lang="sv-SE" sz="16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err="1"/>
              <a:t>Parsar</a:t>
            </a:r>
            <a:r>
              <a:rPr lang="sv-SE" sz="1600" dirty="0"/>
              <a:t> </a:t>
            </a:r>
            <a:r>
              <a:rPr lang="sv-SE" sz="1600" dirty="0" err="1"/>
              <a:t>json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markerar rutan med 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Ändrar värdet på </a:t>
            </a:r>
            <a:r>
              <a:rPr lang="sv-SE" sz="1600" dirty="0" err="1"/>
              <a:t>turn</a:t>
            </a:r>
            <a:r>
              <a:rPr lang="sv-SE" sz="1600" dirty="0"/>
              <a:t> till </a:t>
            </a:r>
            <a:r>
              <a:rPr lang="sv-SE" sz="1600" dirty="0" err="1"/>
              <a:t>false</a:t>
            </a:r>
            <a:endParaRPr lang="sv-SE" sz="1600" dirty="0"/>
          </a:p>
          <a:p>
            <a:endParaRPr lang="sv-SE" sz="160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97FC277-CABE-E25C-6258-395559D480DB}"/>
              </a:ext>
            </a:extLst>
          </p:cNvPr>
          <p:cNvCxnSpPr>
            <a:cxnSpLocks/>
          </p:cNvCxnSpPr>
          <p:nvPr/>
        </p:nvCxnSpPr>
        <p:spPr>
          <a:xfrm flipH="1">
            <a:off x="2204044" y="5088566"/>
            <a:ext cx="3878412" cy="406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E72F4B7-19A3-C5D2-12A7-EE55156DBD4B}"/>
              </a:ext>
            </a:extLst>
          </p:cNvPr>
          <p:cNvSpPr txBox="1"/>
          <p:nvPr/>
        </p:nvSpPr>
        <p:spPr>
          <a:xfrm rot="21347213">
            <a:off x="2368860" y="4402326"/>
            <a:ext cx="3147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Websocket meddelande för </a:t>
            </a:r>
            <a:r>
              <a:rPr lang="sv-SE" dirty="0" err="1"/>
              <a:t>selected</a:t>
            </a:r>
            <a:r>
              <a:rPr lang="sv-SE" dirty="0"/>
              <a:t>, </a:t>
            </a:r>
            <a:r>
              <a:rPr lang="sv-SE" dirty="0" err="1"/>
              <a:t>turn</a:t>
            </a:r>
            <a:r>
              <a:rPr lang="sv-SE" dirty="0"/>
              <a:t> och </a:t>
            </a:r>
            <a:r>
              <a:rPr lang="sv-SE" dirty="0" err="1"/>
              <a:t>msg</a:t>
            </a:r>
            <a:r>
              <a:rPr lang="sv-SE" dirty="0"/>
              <a:t> event skickas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48FBF0F-4C88-E6F1-8A7C-0C03907C2034}"/>
              </a:ext>
            </a:extLst>
          </p:cNvPr>
          <p:cNvSpPr/>
          <p:nvPr/>
        </p:nvSpPr>
        <p:spPr>
          <a:xfrm flipH="1">
            <a:off x="198007" y="4046800"/>
            <a:ext cx="1931536" cy="2364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b="1" u="sng" dirty="0" err="1"/>
              <a:t>Spelplan.vue</a:t>
            </a:r>
            <a:endParaRPr lang="sv-SE" sz="16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markerar rutan med 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Ändrar värdet på </a:t>
            </a:r>
            <a:r>
              <a:rPr lang="sv-SE" sz="1600" dirty="0" err="1"/>
              <a:t>turn</a:t>
            </a:r>
            <a:r>
              <a:rPr lang="sv-SE" sz="1600" dirty="0"/>
              <a:t> till </a:t>
            </a:r>
            <a:r>
              <a:rPr lang="sv-SE" sz="1600" dirty="0" err="1"/>
              <a:t>true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Meddelandet ”Nu är det din tur visas”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Användaren klickar på en ruta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C4106CA-FBB5-F877-2765-51167DE1CC01}"/>
              </a:ext>
            </a:extLst>
          </p:cNvPr>
          <p:cNvCxnSpPr>
            <a:cxnSpLocks/>
          </p:cNvCxnSpPr>
          <p:nvPr/>
        </p:nvCxnSpPr>
        <p:spPr>
          <a:xfrm>
            <a:off x="2162433" y="6031979"/>
            <a:ext cx="3850808" cy="527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186AD65-BF15-63AC-935E-222F8F7342FA}"/>
              </a:ext>
            </a:extLst>
          </p:cNvPr>
          <p:cNvSpPr txBox="1"/>
          <p:nvPr/>
        </p:nvSpPr>
        <p:spPr>
          <a:xfrm rot="393596">
            <a:off x="2420261" y="5838934"/>
            <a:ext cx="3573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Osv….</a:t>
            </a:r>
          </a:p>
        </p:txBody>
      </p:sp>
    </p:spTree>
    <p:extLst>
      <p:ext uri="{BB962C8B-B14F-4D97-AF65-F5344CB8AC3E}">
        <p14:creationId xmlns:p14="http://schemas.microsoft.com/office/powerpoint/2010/main" val="80605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  <p:bldP spid="20" grpId="0" animBg="1"/>
      <p:bldP spid="22" grpId="0"/>
      <p:bldP spid="30" grpId="0" animBg="1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1EE35-63EB-8236-805C-E28B3BFCE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6314"/>
            <a:ext cx="10515600" cy="4351338"/>
          </a:xfrm>
        </p:spPr>
        <p:txBody>
          <a:bodyPr/>
          <a:lstStyle/>
          <a:p>
            <a:r>
              <a:rPr lang="sv-SE" dirty="0"/>
              <a:t>När någon vinner eller spelplanen blir full så skickas information på samma sätt via http respons och websocket till klienterna.</a:t>
            </a:r>
          </a:p>
        </p:txBody>
      </p:sp>
    </p:spTree>
    <p:extLst>
      <p:ext uri="{BB962C8B-B14F-4D97-AF65-F5344CB8AC3E}">
        <p14:creationId xmlns:p14="http://schemas.microsoft.com/office/powerpoint/2010/main" val="1182336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768</Words>
  <Application>Microsoft Macintosh PowerPoint</Application>
  <PresentationFormat>Widescreen</PresentationFormat>
  <Paragraphs>145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Fira code</vt:lpstr>
      <vt:lpstr>Office Theme</vt:lpstr>
      <vt:lpstr>Föreläsning 16 DD1386</vt:lpstr>
      <vt:lpstr>Vi ska skapa server filerna enligt följande fil strutkur</vt:lpstr>
      <vt:lpstr>Vi installera de moduler som behövs</vt:lpstr>
      <vt:lpstr>En sekvensdiagram </vt:lpstr>
      <vt:lpstr>En sekvensdiagram </vt:lpstr>
      <vt:lpstr>En sekvensdiagram </vt:lpstr>
      <vt:lpstr>En sekvensdiagram </vt:lpstr>
      <vt:lpstr>En sekvensdiagram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Föreläsning 15 DD1386</dc:title>
  <dc:creator>Vahid Mosavat</dc:creator>
  <cp:lastModifiedBy>Vahid Mosavat</cp:lastModifiedBy>
  <cp:revision>6</cp:revision>
  <dcterms:created xsi:type="dcterms:W3CDTF">2023-03-06T07:58:12Z</dcterms:created>
  <dcterms:modified xsi:type="dcterms:W3CDTF">2023-03-27T11:18:33Z</dcterms:modified>
</cp:coreProperties>
</file>