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48"/>
  </p:normalViewPr>
  <p:slideViewPr>
    <p:cSldViewPr snapToGrid="0">
      <p:cViewPr varScale="1">
        <p:scale>
          <a:sx n="112" d="100"/>
          <a:sy n="112" d="100"/>
        </p:scale>
        <p:origin x="3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86779-2808-0080-A8C1-B2FF5F4301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37195F-B613-E61A-87D1-5DF7294EDB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9EBD0-052E-A94D-0F88-A0DA41B81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098C-E830-6546-81ED-CC2A271F545A}" type="datetimeFigureOut">
              <a:rPr lang="sv-SE" smtClean="0"/>
              <a:t>2023-03-01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04A79-B82E-1D53-BE7C-D9511D510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2B7C2-1C34-87EE-8855-E3C76DD1E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7D87-7317-4F46-BC06-692D8B4F676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896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48621-878C-8715-FB24-D8C2B50C9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36ECA-5AF7-7209-B7D3-96ADEBC98E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BCE26-F7E9-E843-2EFE-41B429794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098C-E830-6546-81ED-CC2A271F545A}" type="datetimeFigureOut">
              <a:rPr lang="sv-SE" smtClean="0"/>
              <a:t>2023-03-01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87CBE-8F5C-303D-4637-008587ACC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3E686-F8ED-35D7-12FC-A9CA74059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7D87-7317-4F46-BC06-692D8B4F676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1997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F64C94-22A6-F28E-1361-C212910DE6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AB359F-9089-E771-9CE8-EF22CD92A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A3CF8-1659-0C84-8639-7953431A8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098C-E830-6546-81ED-CC2A271F545A}" type="datetimeFigureOut">
              <a:rPr lang="sv-SE" smtClean="0"/>
              <a:t>2023-03-01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AF883-6BC1-27DB-0F43-0FCAF0C76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04225-359C-5E29-0792-628B302EE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7D87-7317-4F46-BC06-692D8B4F676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4304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53D41-1454-B217-67BB-EE6ECB9A7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004A7-5F09-8903-927E-EF910FFC3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852A2-DFDD-4CFD-2A79-0CC51F7C9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098C-E830-6546-81ED-CC2A271F545A}" type="datetimeFigureOut">
              <a:rPr lang="sv-SE" smtClean="0"/>
              <a:t>2023-03-01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62AAB-C816-E628-C498-456D5EAD7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056FA-E69A-5AAA-C93B-EFDB96D3C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7D87-7317-4F46-BC06-692D8B4F676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0513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4910B-1120-2D9A-6470-CC3CA1A56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D32CEF-4090-0A5E-45B2-BA0DEE054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5BE88-654D-918B-7FB6-23DC1A231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098C-E830-6546-81ED-CC2A271F545A}" type="datetimeFigureOut">
              <a:rPr lang="sv-SE" smtClean="0"/>
              <a:t>2023-03-01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55484-D572-3F50-5A2C-0575B7DDC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2599F-13E4-2798-ECB7-BAD133E18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7D87-7317-4F46-BC06-692D8B4F676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2234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013A8-A1E6-4113-6FAA-6A2982495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4AA7B-8CBA-5991-21E5-CFC676834A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3E8B26-3912-387C-2C0B-AAEA01F46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805C19-EADB-DE0E-C7A2-BF9B84F47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098C-E830-6546-81ED-CC2A271F545A}" type="datetimeFigureOut">
              <a:rPr lang="sv-SE" smtClean="0"/>
              <a:t>2023-03-01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E34E5F-C5F7-EB3A-1857-BAA051812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B3E0A7-6449-AC64-3CB2-095A03E4F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7D87-7317-4F46-BC06-692D8B4F676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0427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48F82-BCA3-E37F-5991-0750C7E95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B3666-7BA3-F49A-D863-DB3BBB708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9C9B0-E6E6-30FF-10BA-30C051091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5B42BB-5CA9-053E-0067-D9495BA0F8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01EED8-A94B-033B-F216-8C3D479AD4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2164A8-2132-7778-12CA-522091803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098C-E830-6546-81ED-CC2A271F545A}" type="datetimeFigureOut">
              <a:rPr lang="sv-SE" smtClean="0"/>
              <a:t>2023-03-01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6CAD62-40FE-343C-E634-273A8C588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59B82D-9EBD-6D7D-F7B1-EAFAB7230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7D87-7317-4F46-BC06-692D8B4F676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4786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D7163-F2C2-17DC-8DDB-48969BDC4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9ABB89-02A3-D20C-0CEA-E143F40CF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098C-E830-6546-81ED-CC2A271F545A}" type="datetimeFigureOut">
              <a:rPr lang="sv-SE" smtClean="0"/>
              <a:t>2023-03-01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EDDBB8-E6B4-8075-3568-7469CD893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2FB289-8B21-9D7E-E1BF-CCB9BCDFC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7D87-7317-4F46-BC06-692D8B4F676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5869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56426F-518D-4464-9CC3-E83AE2C15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098C-E830-6546-81ED-CC2A271F545A}" type="datetimeFigureOut">
              <a:rPr lang="sv-SE" smtClean="0"/>
              <a:t>2023-03-01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45C340-6533-8C15-0448-54F4E8AE3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C60367-BB90-4F35-7DC0-B47DBC1EA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7D87-7317-4F46-BC06-692D8B4F676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3724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EE8D9-62B5-4E71-D6A4-567761604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4CC17-05F4-BD24-01CD-DF546711F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6111B6-92EE-D586-9F66-092EB3F49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79994-49FC-0F33-26F5-B5696E9FC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098C-E830-6546-81ED-CC2A271F545A}" type="datetimeFigureOut">
              <a:rPr lang="sv-SE" smtClean="0"/>
              <a:t>2023-03-01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BD98A3-A424-40D1-F4D4-20F6D7557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219A6A-B6A2-BD72-4D03-4B4C3FDF9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7D87-7317-4F46-BC06-692D8B4F676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8803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DA3D2-4D8A-D55A-46FD-3A12712A3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CF567D-B267-A347-5BC6-21545DCB6C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27E77A-6868-7A9F-F1AB-8D0834FC1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8E859F-5ED5-5E59-141F-851049567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098C-E830-6546-81ED-CC2A271F545A}" type="datetimeFigureOut">
              <a:rPr lang="sv-SE" smtClean="0"/>
              <a:t>2023-03-01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C497B6-391F-E967-ABFE-3335CA57F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B4F683-0F97-1B98-FCCC-729A16CEE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7D87-7317-4F46-BC06-692D8B4F676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3113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0423B0-FBC9-0A83-1B40-D8B10614E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DD368-F144-CF8B-FC19-FE2B3E029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6A664-6C85-F66C-99D8-6272A5B3B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5098C-E830-6546-81ED-CC2A271F545A}" type="datetimeFigureOut">
              <a:rPr lang="sv-SE" smtClean="0"/>
              <a:t>2023-03-01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5CBFD-7C1C-46EE-EA10-EBE5289C96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7E547-4169-3B74-E2B5-B0A3358A4C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77D87-7317-4F46-BC06-692D8B4F676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139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ABF40-5094-DF7C-986D-53845361B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9740" y="746006"/>
            <a:ext cx="9144000" cy="2387600"/>
          </a:xfrm>
        </p:spPr>
        <p:txBody>
          <a:bodyPr/>
          <a:lstStyle/>
          <a:p>
            <a:r>
              <a:rPr lang="sv-SE" dirty="0"/>
              <a:t>DD1386</a:t>
            </a:r>
            <a:br>
              <a:rPr lang="sv-SE" dirty="0"/>
            </a:br>
            <a:r>
              <a:rPr lang="sv-SE" dirty="0"/>
              <a:t>Föreläsning 14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6F6285-B0D0-C424-48EC-67871B1BC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85160" y="3429000"/>
            <a:ext cx="5730240" cy="18288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Skapa </a:t>
            </a:r>
            <a:r>
              <a:rPr lang="sv-SE" dirty="0" err="1"/>
              <a:t>vue</a:t>
            </a:r>
            <a:r>
              <a:rPr lang="sv-SE" dirty="0"/>
              <a:t> </a:t>
            </a:r>
            <a:r>
              <a:rPr lang="sv-SE" dirty="0" err="1"/>
              <a:t>project</a:t>
            </a:r>
            <a:endParaRPr lang="sv-SE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 err="1"/>
              <a:t>App.vue</a:t>
            </a:r>
            <a:endParaRPr lang="sv-SE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router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store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27092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2BF99-112E-DF6A-6B08-056ED3F33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Skapa </a:t>
            </a:r>
            <a:r>
              <a:rPr lang="sv-SE" dirty="0" err="1"/>
              <a:t>vue</a:t>
            </a:r>
            <a:r>
              <a:rPr lang="sv-SE" dirty="0"/>
              <a:t> projekt-katalog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B84AE-44E7-1336-658B-3BEE1C7BA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7055"/>
            <a:ext cx="1104519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/>
              <a:t>1. Installera </a:t>
            </a:r>
            <a:r>
              <a:rPr lang="sv-SE" dirty="0" err="1"/>
              <a:t>vue</a:t>
            </a:r>
            <a:r>
              <a:rPr lang="sv-SE" dirty="0"/>
              <a:t>/cli med kommandot ”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npm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-g @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vue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/cli</a:t>
            </a:r>
            <a:r>
              <a:rPr lang="sv-SE" dirty="0"/>
              <a:t>”</a:t>
            </a:r>
          </a:p>
          <a:p>
            <a:pPr marL="0" indent="0">
              <a:buNone/>
            </a:pPr>
            <a:r>
              <a:rPr lang="sv-SE" dirty="0"/>
              <a:t>2. Kör kommandot ”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vue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&lt;projektnamn&gt;</a:t>
            </a:r>
            <a:r>
              <a:rPr lang="sv-SE" dirty="0"/>
              <a:t>”, </a:t>
            </a:r>
          </a:p>
          <a:p>
            <a:pPr marL="0" indent="0">
              <a:buNone/>
            </a:pPr>
            <a:r>
              <a:rPr lang="sv-SE" dirty="0"/>
              <a:t>        </a:t>
            </a:r>
            <a:r>
              <a:rPr lang="sv-SE" dirty="0" err="1"/>
              <a:t>t.ex</a:t>
            </a:r>
            <a:r>
              <a:rPr lang="sv-SE" dirty="0"/>
              <a:t>: 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vue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tictactoe</a:t>
            </a:r>
            <a:endParaRPr lang="sv-S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dirty="0"/>
              <a:t>3. Välj 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Manually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selected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features</a:t>
            </a:r>
            <a:r>
              <a:rPr lang="sv-SE" dirty="0">
                <a:cs typeface="Courier New" panose="02070309020205020404" pitchFamily="49" charset="0"/>
              </a:rPr>
              <a:t> och sedan 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Vuex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, router</a:t>
            </a:r>
          </a:p>
          <a:p>
            <a:pPr marL="0" indent="0">
              <a:buNone/>
            </a:pPr>
            <a:r>
              <a:rPr lang="sv-SE" dirty="0">
                <a:cs typeface="Courier New" panose="02070309020205020404" pitchFamily="49" charset="0"/>
              </a:rPr>
              <a:t>därefter 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vue3 </a:t>
            </a:r>
            <a:r>
              <a:rPr lang="sv-SE" dirty="0">
                <a:cs typeface="Courier New" panose="02070309020205020404" pitchFamily="49" charset="0"/>
              </a:rPr>
              <a:t>sedan inga fler saker…</a:t>
            </a:r>
            <a:endParaRPr lang="sv-S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dirty="0"/>
              <a:t>4. Se till att projekt-katalogen blir din aktuella katalogen,</a:t>
            </a:r>
          </a:p>
          <a:p>
            <a:pPr marL="0" indent="0">
              <a:buNone/>
            </a:pPr>
            <a:r>
              <a:rPr lang="sv-SE" dirty="0"/>
              <a:t>  </a:t>
            </a:r>
            <a:r>
              <a:rPr lang="sv-SE" dirty="0" err="1"/>
              <a:t>t.ex</a:t>
            </a:r>
            <a:r>
              <a:rPr lang="sv-SE" dirty="0"/>
              <a:t> ”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cd 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tictactoe</a:t>
            </a:r>
            <a:r>
              <a:rPr lang="sv-SE" dirty="0"/>
              <a:t>”</a:t>
            </a:r>
          </a:p>
          <a:p>
            <a:pPr marL="0" indent="0">
              <a:buNone/>
            </a:pPr>
            <a:r>
              <a:rPr lang="sv-SE" dirty="0"/>
              <a:t>5. Starta den inbyggda servern med </a:t>
            </a:r>
            <a:r>
              <a:rPr lang="sv-SE" dirty="0" err="1"/>
              <a:t>kommndot</a:t>
            </a:r>
            <a:r>
              <a:rPr lang="sv-SE" dirty="0"/>
              <a:t>: 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npm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serve</a:t>
            </a:r>
          </a:p>
          <a:p>
            <a:pPr marL="0" indent="0">
              <a:buNone/>
            </a:pPr>
            <a:r>
              <a:rPr lang="sv-SE" dirty="0"/>
              <a:t>6. Starta en webbläsare och besök </a:t>
            </a:r>
            <a:r>
              <a:rPr lang="sv-SE"/>
              <a:t>URLen</a:t>
            </a:r>
            <a:r>
              <a:rPr lang="sv-SE" dirty="0"/>
              <a:t>: 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http://127.0.0.1:8080</a:t>
            </a:r>
          </a:p>
        </p:txBody>
      </p:sp>
    </p:spTree>
    <p:extLst>
      <p:ext uri="{BB962C8B-B14F-4D97-AF65-F5344CB8AC3E}">
        <p14:creationId xmlns:p14="http://schemas.microsoft.com/office/powerpoint/2010/main" val="609007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662DA-C96D-D4A5-AE40-E83CDDC8E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345"/>
            <a:ext cx="10515600" cy="1325563"/>
          </a:xfrm>
        </p:spPr>
        <p:txBody>
          <a:bodyPr/>
          <a:lstStyle/>
          <a:p>
            <a:pPr algn="ctr"/>
            <a:r>
              <a:rPr lang="sv-SE" dirty="0"/>
              <a:t>Projektets filstruktur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17808-1FA8-73D9-2732-B2F3F72B4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0" y="1117599"/>
            <a:ext cx="7605486" cy="56900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err="1">
                <a:solidFill>
                  <a:srgbClr val="212529"/>
                </a:solidFill>
                <a:latin typeface="Fira code" panose="020F0502020204030204" pitchFamily="34" charset="0"/>
              </a:rPr>
              <a:t>t</a:t>
            </a:r>
            <a:r>
              <a:rPr lang="en-GB" sz="2000" b="0" i="0" u="none" strike="noStrike" dirty="0" err="1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ictactoe</a:t>
            </a:r>
            <a:r>
              <a:rPr lang="en-GB" sz="2000" b="0" i="0" u="none" strike="noStrike" dirty="0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/</a:t>
            </a:r>
          </a:p>
          <a:p>
            <a:pPr marL="0" indent="0">
              <a:buNone/>
            </a:pPr>
            <a:r>
              <a:rPr lang="en-GB" sz="2000" b="0" i="0" u="none" strike="noStrike" dirty="0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├── </a:t>
            </a:r>
            <a:r>
              <a:rPr lang="en-GB" sz="2000" b="0" i="0" u="none" strike="noStrike" dirty="0" err="1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src</a:t>
            </a:r>
            <a:r>
              <a:rPr lang="en-GB" sz="2000" b="0" i="0" u="none" strike="noStrike" dirty="0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/ </a:t>
            </a:r>
          </a:p>
          <a:p>
            <a:pPr marL="0" indent="0">
              <a:buNone/>
            </a:pPr>
            <a:r>
              <a:rPr lang="en-GB" sz="2000" b="0" i="0" u="none" strike="noStrike" dirty="0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│   ├── components/ </a:t>
            </a:r>
          </a:p>
          <a:p>
            <a:pPr marL="0" indent="0">
              <a:buNone/>
            </a:pPr>
            <a:r>
              <a:rPr lang="en-GB" sz="2000" b="0" i="0" u="none" strike="noStrike" dirty="0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│   │   └── </a:t>
            </a:r>
            <a:r>
              <a:rPr lang="en-GB" sz="2000" b="0" i="0" u="none" strike="noStrike" dirty="0" err="1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HelloWorld.vue</a:t>
            </a:r>
            <a:r>
              <a:rPr lang="en-GB" sz="2000" b="0" i="0" u="none" strike="noStrike" dirty="0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GB" sz="2000" b="0" i="0" u="none" strike="noStrike" dirty="0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│   ├── router/ </a:t>
            </a:r>
          </a:p>
          <a:p>
            <a:pPr marL="0" indent="0">
              <a:buNone/>
            </a:pPr>
            <a:r>
              <a:rPr lang="en-GB" sz="2000" b="0" i="0" u="none" strike="noStrike" dirty="0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│   │   └── </a:t>
            </a:r>
            <a:r>
              <a:rPr lang="en-GB" sz="2000" b="0" i="0" u="none" strike="noStrike" dirty="0" err="1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index.js</a:t>
            </a:r>
            <a:r>
              <a:rPr lang="en-GB" sz="2000" b="0" i="0" u="none" strike="noStrike" dirty="0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GB" sz="2000" b="0" i="0" u="none" strike="noStrike" dirty="0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│   ├── views/ </a:t>
            </a:r>
          </a:p>
          <a:p>
            <a:pPr marL="0" indent="0">
              <a:buNone/>
            </a:pPr>
            <a:r>
              <a:rPr lang="en-GB" sz="2000" b="0" i="0" u="none" strike="noStrike" dirty="0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│   │   ├── </a:t>
            </a:r>
            <a:r>
              <a:rPr lang="en-GB" sz="2000" b="0" i="0" u="none" strike="noStrike" dirty="0" err="1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HomeView.vue</a:t>
            </a:r>
            <a:r>
              <a:rPr lang="en-GB" sz="2000" b="0" i="0" u="none" strike="noStrike" dirty="0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GB" sz="2000" b="0" i="0" u="none" strike="noStrike" dirty="0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│   │   └── </a:t>
            </a:r>
            <a:r>
              <a:rPr lang="en-GB" sz="2000" b="0" i="0" u="none" strike="noStrike" dirty="0" err="1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Aboute.vue</a:t>
            </a:r>
            <a:r>
              <a:rPr lang="en-GB" sz="2000" b="0" i="0" u="none" strike="noStrike" dirty="0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GB" sz="2000" b="0" i="0" u="none" strike="noStrike" dirty="0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│   ├── store/ </a:t>
            </a:r>
          </a:p>
          <a:p>
            <a:pPr marL="0" indent="0">
              <a:buNone/>
            </a:pPr>
            <a:r>
              <a:rPr lang="en-GB" sz="2000" b="0" i="0" u="none" strike="noStrike" dirty="0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│   │   └── </a:t>
            </a:r>
            <a:r>
              <a:rPr lang="en-GB" sz="2000" b="0" i="0" u="none" strike="noStrike" dirty="0" err="1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index.js</a:t>
            </a:r>
            <a:r>
              <a:rPr lang="en-GB" sz="2000" b="0" i="0" u="none" strike="noStrike" dirty="0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GB" sz="2000" b="0" i="0" u="none" strike="noStrike" dirty="0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│   ├── </a:t>
            </a:r>
            <a:r>
              <a:rPr lang="en-GB" sz="2000" b="0" i="0" u="none" strike="noStrike" dirty="0" err="1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App.vue</a:t>
            </a:r>
            <a:r>
              <a:rPr lang="en-GB" sz="2000" b="0" i="0" u="none" strike="noStrike" dirty="0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GB" sz="2000" b="0" i="0" u="none" strike="noStrike" dirty="0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│   └── </a:t>
            </a:r>
            <a:r>
              <a:rPr lang="en-GB" sz="2000" b="0" i="0" u="none" strike="noStrike" dirty="0" err="1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main.js</a:t>
            </a:r>
            <a:r>
              <a:rPr lang="en-GB" sz="2000" b="0" i="0" u="none" strike="noStrike" dirty="0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GB" sz="2000" b="0" i="0" u="none" strike="noStrike" dirty="0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└── </a:t>
            </a:r>
            <a:r>
              <a:rPr lang="en-GB" sz="2000" b="0" i="0" u="none" strike="noStrike" dirty="0" err="1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andra</a:t>
            </a:r>
            <a:r>
              <a:rPr lang="en-GB" sz="2000" b="0" i="0" u="none" strike="noStrike" dirty="0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 </a:t>
            </a:r>
            <a:r>
              <a:rPr lang="en-GB" sz="2000" b="0" i="0" u="none" strike="noStrike" dirty="0" err="1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mindre</a:t>
            </a:r>
            <a:r>
              <a:rPr lang="en-GB" sz="2000" b="0" i="0" u="none" strike="noStrike" dirty="0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 </a:t>
            </a:r>
            <a:r>
              <a:rPr lang="en-GB" sz="2000" b="0" i="0" u="none" strike="noStrike" dirty="0" err="1">
                <a:solidFill>
                  <a:srgbClr val="212529"/>
                </a:solidFill>
                <a:effectLst/>
                <a:latin typeface="Fira code" panose="020F0502020204030204" pitchFamily="34" charset="0"/>
              </a:rPr>
              <a:t>viktiga</a:t>
            </a:r>
            <a:r>
              <a:rPr lang="en-GB" sz="2000" dirty="0">
                <a:solidFill>
                  <a:srgbClr val="212529"/>
                </a:solidFill>
                <a:latin typeface="Fira code" panose="020F0502020204030204" pitchFamily="34" charset="0"/>
              </a:rPr>
              <a:t> filer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192254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3C4EF-1D88-E71A-3B30-257EA6DF9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Genomgång av programmet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C207E-D322-5D9A-BDB6-E049F4571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 err="1"/>
              <a:t>App.vue</a:t>
            </a:r>
            <a:r>
              <a:rPr lang="sv-SE" dirty="0"/>
              <a:t>: innehåller bland annat en viktig taggen </a:t>
            </a:r>
            <a:r>
              <a:rPr lang="sv-SE" b="1" dirty="0"/>
              <a:t>&lt;router-</a:t>
            </a:r>
            <a:r>
              <a:rPr lang="sv-SE" b="1" dirty="0" err="1"/>
              <a:t>view</a:t>
            </a:r>
            <a:r>
              <a:rPr lang="sv-SE" b="1" dirty="0"/>
              <a:t>/&gt;</a:t>
            </a:r>
          </a:p>
          <a:p>
            <a:pPr marL="0" indent="0">
              <a:buNone/>
            </a:pPr>
            <a:r>
              <a:rPr lang="sv-SE" b="1" dirty="0"/>
              <a:t>&lt;router-</a:t>
            </a:r>
            <a:r>
              <a:rPr lang="sv-SE" b="1" dirty="0" err="1"/>
              <a:t>view</a:t>
            </a:r>
            <a:r>
              <a:rPr lang="sv-SE" b="1" dirty="0"/>
              <a:t>/&gt; </a:t>
            </a:r>
            <a:r>
              <a:rPr lang="sv-SE" dirty="0"/>
              <a:t>är en platshållare för någon </a:t>
            </a:r>
            <a:r>
              <a:rPr lang="sv-SE" dirty="0" err="1"/>
              <a:t>Vue</a:t>
            </a:r>
            <a:r>
              <a:rPr lang="sv-SE" dirty="0"/>
              <a:t>-komponent.</a:t>
            </a:r>
          </a:p>
          <a:p>
            <a:pPr marL="0" indent="0">
              <a:buNone/>
            </a:pPr>
            <a:r>
              <a:rPr lang="sv-SE" dirty="0" err="1"/>
              <a:t>Vilekn</a:t>
            </a:r>
            <a:r>
              <a:rPr lang="sv-SE" dirty="0"/>
              <a:t> </a:t>
            </a:r>
            <a:r>
              <a:rPr lang="sv-SE" dirty="0" err="1"/>
              <a:t>Vue</a:t>
            </a:r>
            <a:r>
              <a:rPr lang="sv-SE" dirty="0"/>
              <a:t>-komponent placeras där är beroende på vilken URL/</a:t>
            </a:r>
            <a:r>
              <a:rPr lang="sv-SE" dirty="0" err="1"/>
              <a:t>path</a:t>
            </a:r>
            <a:r>
              <a:rPr lang="sv-SE" dirty="0"/>
              <a:t> har används, </a:t>
            </a:r>
            <a:r>
              <a:rPr lang="sv-SE" dirty="0" err="1"/>
              <a:t>m.a.o</a:t>
            </a:r>
            <a:r>
              <a:rPr lang="sv-SE" dirty="0"/>
              <a:t> vilken sida rutt/komponent har definierats i routern. </a:t>
            </a:r>
            <a:endParaRPr lang="sv-SE" b="1" dirty="0"/>
          </a:p>
          <a:p>
            <a:pPr marL="0" indent="0">
              <a:buNone/>
            </a:pPr>
            <a:r>
              <a:rPr lang="sv-SE" b="1" dirty="0"/>
              <a:t>router/</a:t>
            </a:r>
            <a:r>
              <a:rPr lang="sv-SE" b="1" dirty="0" err="1"/>
              <a:t>index.js</a:t>
            </a:r>
            <a:r>
              <a:rPr lang="sv-SE" b="1" dirty="0"/>
              <a:t>: </a:t>
            </a:r>
            <a:r>
              <a:rPr lang="sv-SE" dirty="0"/>
              <a:t>innehåller </a:t>
            </a:r>
            <a:r>
              <a:rPr lang="sv-SE" dirty="0" err="1"/>
              <a:t>routing</a:t>
            </a:r>
            <a:r>
              <a:rPr lang="sv-SE" dirty="0"/>
              <a:t> information till olika komponenter</a:t>
            </a:r>
          </a:p>
          <a:p>
            <a:pPr marL="0" indent="0">
              <a:buNone/>
            </a:pPr>
            <a:r>
              <a:rPr lang="sv-SE" b="1" dirty="0"/>
              <a:t>store/</a:t>
            </a:r>
            <a:r>
              <a:rPr lang="sv-SE" b="1" dirty="0" err="1"/>
              <a:t>index.js</a:t>
            </a:r>
            <a:r>
              <a:rPr lang="sv-SE" b="1" dirty="0"/>
              <a:t>:</a:t>
            </a:r>
            <a:r>
              <a:rPr lang="sv-SE" dirty="0"/>
              <a:t> underlättar att dela data mellan olika komponenter.</a:t>
            </a:r>
          </a:p>
          <a:p>
            <a:pPr marL="0" indent="0">
              <a:buNone/>
            </a:pPr>
            <a:r>
              <a:rPr lang="sv-SE" dirty="0"/>
              <a:t>Vi tittar på de under föreläsningen.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1814346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288DF-B0ED-03C3-5455-AB46392CB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Modifering</a:t>
            </a:r>
            <a:r>
              <a:rPr lang="sv-SE" dirty="0"/>
              <a:t> till luffarschack front-end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E3DA2-C99B-CAE7-D576-DB05E18CF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Se filerna på canvas</a:t>
            </a:r>
          </a:p>
        </p:txBody>
      </p:sp>
    </p:spTree>
    <p:extLst>
      <p:ext uri="{BB962C8B-B14F-4D97-AF65-F5344CB8AC3E}">
        <p14:creationId xmlns:p14="http://schemas.microsoft.com/office/powerpoint/2010/main" val="3386889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276</Words>
  <Application>Microsoft Macintosh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Fira code</vt:lpstr>
      <vt:lpstr>Office Theme</vt:lpstr>
      <vt:lpstr>DD1386 Föreläsning 14</vt:lpstr>
      <vt:lpstr>Skapa vue projekt-katalog</vt:lpstr>
      <vt:lpstr>Projektets filstruktur</vt:lpstr>
      <vt:lpstr>Genomgång av programmet</vt:lpstr>
      <vt:lpstr>Modifering till luffarschack front-end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DD1386 Föreläsning 14</dc:title>
  <dc:creator>Vahid Mosavat</dc:creator>
  <cp:lastModifiedBy>Vahid Mosavat</cp:lastModifiedBy>
  <cp:revision>10</cp:revision>
  <cp:lastPrinted>2023-03-01T13:08:41Z</cp:lastPrinted>
  <dcterms:created xsi:type="dcterms:W3CDTF">2023-02-28T23:22:33Z</dcterms:created>
  <dcterms:modified xsi:type="dcterms:W3CDTF">2023-03-01T13:08:45Z</dcterms:modified>
</cp:coreProperties>
</file>