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81" r:id="rId2"/>
    <p:sldId id="257" r:id="rId3"/>
    <p:sldId id="286" r:id="rId4"/>
    <p:sldId id="287" r:id="rId5"/>
    <p:sldId id="293" r:id="rId6"/>
    <p:sldId id="298" r:id="rId7"/>
    <p:sldId id="284" r:id="rId8"/>
    <p:sldId id="300" r:id="rId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9"/>
    <p:restoredTop sz="94766"/>
  </p:normalViewPr>
  <p:slideViewPr>
    <p:cSldViewPr>
      <p:cViewPr varScale="1">
        <p:scale>
          <a:sx n="93" d="100"/>
          <a:sy n="93" d="100"/>
        </p:scale>
        <p:origin x="216" y="7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EC6629C-9370-8C9B-E389-8F903DD706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D3E1B8-463C-2759-F490-A278411D38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66299CD-8E33-AF4E-A942-9BDB88BB824D}" type="datetimeFigureOut">
              <a:rPr lang="sv-SE"/>
              <a:pPr>
                <a:defRPr/>
              </a:pPr>
              <a:t>2023-02-07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E08ADE-41F7-1E93-4AA0-384AF89140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C5596F9-55E0-0FF9-D89A-FE1970EEB1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96B64B9-C533-6740-ADF7-716E625B342D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046635D8-E618-7A84-CB84-29D97AA76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ADE32E47-A73F-3D6A-AE6F-25795E4AF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A183AE40-18CA-D6CF-4F67-03127408F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4363036E-D94D-7A14-B2DD-D85BFEECB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7FCC79E6-E45A-5961-7CF3-79B87B88F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95737D36-32D7-90C4-6A08-3D0D54FA1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82E5D5C5-9043-F677-D09D-C73FE7061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F0BCE94D-42D1-8E3A-1CC0-C16F69844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en-SE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05FDF18D-8FF3-8CC6-649D-2D11626EE75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29113" y="-11798300"/>
            <a:ext cx="22247226" cy="1251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3015CE96-EB93-81F9-CCD5-7F79526B498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37237" cy="430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D5AF3A5-3154-C990-F882-948833BC64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818D1097-3418-E7CB-82B5-39078ED32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altLang="sv-S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3ED34984-557D-0DB8-0EDB-E5C177FDAD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834E35CE-D338-6A8B-4CB8-29D4A261B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altLang="sv-S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1BE08-983F-3205-FBFD-EB337E37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DF4ED-EC84-4AD4-B1A8-5A117DE0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B210A-3CE9-BA50-0C27-E0840B73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5B4A-C70B-1C47-91C2-E0DB495FC4B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7812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51A9B-FA41-721C-6471-FBD48D7B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A14E2-8005-8AA8-370D-43036DF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C3257-5CB1-95B3-46F6-CE3046DB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5B18-AED0-BA4D-8D0D-5FEBB1D248A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30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8E634-C129-A765-41AC-67ACE744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04BF5-E9DA-4134-FF6D-904EDA34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EEB79-4541-A487-D2C2-82EA7CE2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1304-6B27-6242-9639-4C3521A0BBC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6185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1" y="609601"/>
            <a:ext cx="10344151" cy="112871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4B03DE-EDD9-5E93-0DCB-2304DD1B9B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0" y="6248400"/>
            <a:ext cx="25209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7716D4-F3DE-7B42-3EFD-7BD64CB1CD1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417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6073BA5-42D0-C98F-BC0B-D0FE7B48DF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8400"/>
            <a:ext cx="25209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0A450-28FA-F841-93BF-73A5CCED8AE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079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3F36D-0D98-41E6-928D-26E228B7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E02F-8A93-2DF9-6DFC-7B91984A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CCA07-FA3A-9F06-D198-22E55EFC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19540-ADED-C84D-8265-9D248A475BE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014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DB816-A5C7-A8C6-6596-3ABA1421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2786D-ABCD-B43D-D690-9DF8E019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C4F17-13AF-167F-3B4A-0C6A9030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65D2-1906-0B45-A9E0-A3D04A4AB52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558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3C8479-3F06-0E34-2AD4-D1650E7DD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1AD19D-8D48-4084-5465-72FB92F5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4ABD3-5685-F405-C3E5-54717BB5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8A6B5-55C9-D244-8743-0850ADA0B6B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09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4E753B-E287-5B47-D0E1-C53C29B8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BB459F-E063-6526-2656-2CE14AFD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3BDA29-C702-5971-231A-302E3B4A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5ED1-FAF0-9546-AAD3-1A0D90F2A58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484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C50234-FC9B-4C70-5140-8F558657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0861D7-07D5-10CA-0DB5-391BFCC3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DB92E5-EEA8-388F-C005-6910FDC0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AEF8-0A31-AC4B-8A47-614F1A3AC96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07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488267-D8B8-8511-2FFD-3A1CACE7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627E86-7694-A88F-B6FB-38AA042E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875D71-3F7F-1FEC-32AA-AB43862E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CAC0-3222-B947-A761-519BFE4433C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51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B23402-4B5E-EE85-9C3E-E51CBD57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B5869B-1AB4-E809-16B7-0C014687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305320-B158-9A3B-6B1D-D7930B8C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AD57-B864-4B46-9300-1277E3E42AC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579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1B00F1-0F37-9B8B-1FEA-F12D3E52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85FA3E-7BEA-C31B-6564-EFD0DF42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DFFE0E-39C6-D296-5A83-84525097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0A8A-3289-EC4F-B5A9-30EC6FF37CB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9282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279618A-77C1-E3CA-2C5A-115888A8CD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formatet för bakgrundsrubriken</a:t>
            </a:r>
            <a:endParaRPr lang="en-US" altLang="sv-S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28B57E-99CA-315C-62EF-45D9DFF5B9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2973B-B388-3E6D-FFBB-08B4FDE79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33A7F-664F-6D9A-0CD1-12E81CF68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60121-4548-634C-0CBE-1B4F6F7C9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112C9-3468-8944-850D-A3DC9FFEC88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FF49886D-EEE5-5932-4BFE-3FB014ED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36838"/>
            <a:ext cx="7772400" cy="1470025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 sz="3200" dirty="0"/>
              <a:t>Föreläsning 8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02DBD1B-6720-4093-3E7F-41B8E3C4FEA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692150"/>
            <a:ext cx="12192000" cy="175895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/>
              <a:t>Internetprogrammering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/>
              <a:t>DD1386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6B5567A-011D-1FD5-782A-9E0CCB61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/>
              <a:t>Innehåll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A8350A9-A424-AA5E-0C2B-5BB4BEBF8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6024" y="1844675"/>
            <a:ext cx="6588447" cy="4114800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 err="1"/>
              <a:t>sendFile</a:t>
            </a:r>
            <a:endParaRPr lang="sv-SE" altLang="sv-SE" dirty="0"/>
          </a:p>
          <a:p>
            <a:pPr eaLnBrk="1" hangingPunct="1">
              <a:defRPr/>
            </a:pPr>
            <a:r>
              <a:rPr lang="sv-SE" altLang="sv-SE" dirty="0" err="1"/>
              <a:t>Sql-injection</a:t>
            </a:r>
            <a:endParaRPr lang="sv-SE" altLang="sv-SE" dirty="0"/>
          </a:p>
          <a:p>
            <a:pPr eaLnBrk="1" hangingPunct="1">
              <a:defRPr/>
            </a:pPr>
            <a:r>
              <a:rPr lang="sv-SE" altLang="sv-SE" dirty="0"/>
              <a:t>Förhindra access till en sida</a:t>
            </a:r>
          </a:p>
          <a:p>
            <a:pPr eaLnBrk="1" hangingPunct="1">
              <a:defRPr/>
            </a:pPr>
            <a:r>
              <a:rPr lang="sv-SE" altLang="sv-SE" dirty="0" err="1"/>
              <a:t>middleware</a:t>
            </a:r>
            <a:endParaRPr lang="sv-SE" altLang="sv-SE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altLang="sv-S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ubrik 1">
            <a:extLst>
              <a:ext uri="{FF2B5EF4-FFF2-40B4-BE49-F238E27FC236}">
                <a16:creationId xmlns:a16="http://schemas.microsoft.com/office/drawing/2014/main" id="{EBC6E993-18F1-468E-502A-CE003B99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SendFile</a:t>
            </a:r>
          </a:p>
        </p:txBody>
      </p:sp>
      <p:sp>
        <p:nvSpPr>
          <p:cNvPr id="28674" name="Platshållare för innehåll 2">
            <a:extLst>
              <a:ext uri="{FF2B5EF4-FFF2-40B4-BE49-F238E27FC236}">
                <a16:creationId xmlns:a16="http://schemas.microsoft.com/office/drawing/2014/main" id="{770E8348-3A54-F3F0-0112-D0C4BB0A5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412875"/>
            <a:ext cx="11304587" cy="47640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//file: sendfile_old.js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const path = require('path');</a:t>
            </a:r>
            <a:b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const express = require('express');</a:t>
            </a:r>
            <a:b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const port = 8989;</a:t>
            </a:r>
            <a:b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const publicPath = path.join(__dirname, 'public');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const app = express();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app.get('/', (req, res) =&gt; {</a:t>
            </a:r>
            <a:b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 const filpath = path.join(publicPath,'vahid.html');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 res.sendFile(filpath);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/>
              <a:t>….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ubrik 1">
            <a:extLst>
              <a:ext uri="{FF2B5EF4-FFF2-40B4-BE49-F238E27FC236}">
                <a16:creationId xmlns:a16="http://schemas.microsoft.com/office/drawing/2014/main" id="{FBAAEA77-14CF-E67C-4C33-044185DF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SendFile</a:t>
            </a:r>
          </a:p>
        </p:txBody>
      </p:sp>
      <p:sp>
        <p:nvSpPr>
          <p:cNvPr id="29698" name="Platshållare för innehåll 2">
            <a:extLst>
              <a:ext uri="{FF2B5EF4-FFF2-40B4-BE49-F238E27FC236}">
                <a16:creationId xmlns:a16="http://schemas.microsoft.com/office/drawing/2014/main" id="{3BAF828F-E2D6-1E34-FB18-E9252765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825625"/>
            <a:ext cx="1123315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app.get('/jag.jpg', (req, res) =&gt; {</a:t>
            </a:r>
            <a:b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   const filpath = path.join(publicPath,'jag.jpg');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   res.sendFile(filpath);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app.listen(port, () =&gt; { console.info(`Listening on port ${port}!`);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US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ubrik 1">
            <a:extLst>
              <a:ext uri="{FF2B5EF4-FFF2-40B4-BE49-F238E27FC236}">
                <a16:creationId xmlns:a16="http://schemas.microsoft.com/office/drawing/2014/main" id="{6ADE8A6A-252F-4DC9-AA86-C723222E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SE"/>
              <a:t>sql-injection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833952-E490-DEB4-6484-527876C18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25625"/>
            <a:ext cx="10874375" cy="48434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/>
              <a:t>Läs om säkerhetsproblemet </a:t>
            </a:r>
            <a:r>
              <a:rPr lang="sv-SE" sz="2400" dirty="0" err="1"/>
              <a:t>sql-injection</a:t>
            </a:r>
            <a:r>
              <a:rPr lang="sv-SE" sz="2400" dirty="0"/>
              <a:t> </a:t>
            </a:r>
            <a:r>
              <a:rPr lang="sv-SE" sz="2400" dirty="0" err="1"/>
              <a:t>https</a:t>
            </a:r>
            <a:r>
              <a:rPr lang="sv-SE" sz="2400" dirty="0"/>
              <a:t>://</a:t>
            </a:r>
            <a:r>
              <a:rPr lang="sv-SE" sz="2400" dirty="0" err="1"/>
              <a:t>github.com</a:t>
            </a:r>
            <a:r>
              <a:rPr lang="sv-SE" sz="2400" dirty="0"/>
              <a:t>/</a:t>
            </a:r>
            <a:r>
              <a:rPr lang="sv-SE" sz="2400" dirty="0" err="1"/>
              <a:t>mapbox</a:t>
            </a:r>
            <a:r>
              <a:rPr lang="sv-SE" sz="2400" dirty="0"/>
              <a:t>/node-sqlite3/</a:t>
            </a:r>
            <a:r>
              <a:rPr lang="sv-SE" sz="2400" dirty="0" err="1"/>
              <a:t>wiki</a:t>
            </a:r>
            <a:r>
              <a:rPr lang="sv-SE" sz="2400" dirty="0"/>
              <a:t>/API</a:t>
            </a:r>
          </a:p>
          <a:p>
            <a:pPr>
              <a:defRPr/>
            </a:pPr>
            <a:r>
              <a:rPr lang="sv-SE" sz="2400" dirty="0"/>
              <a:t>Exempel på </a:t>
            </a:r>
            <a:r>
              <a:rPr lang="sv-SE" sz="2400" dirty="0" err="1"/>
              <a:t>Sql-injection</a:t>
            </a:r>
            <a:r>
              <a:rPr lang="sv-SE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dirty="0"/>
              <a:t>   	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username_from_web_page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='kalle" OR "1"="1';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userinfo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=”’”+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username_from_web_page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+'"';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db.all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[], (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rows.forEach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row.username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);});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ubrik 1">
            <a:extLst>
              <a:ext uri="{FF2B5EF4-FFF2-40B4-BE49-F238E27FC236}">
                <a16:creationId xmlns:a16="http://schemas.microsoft.com/office/drawing/2014/main" id="{F670B773-BA36-4CAD-5CDB-A8E32234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en-SE"/>
              <a:t>Förhindra Sql-injection</a:t>
            </a:r>
          </a:p>
        </p:txBody>
      </p:sp>
      <p:sp>
        <p:nvSpPr>
          <p:cNvPr id="35842" name="Platshållare för innehåll 2">
            <a:extLst>
              <a:ext uri="{FF2B5EF4-FFF2-40B4-BE49-F238E27FC236}">
                <a16:creationId xmlns:a16="http://schemas.microsoft.com/office/drawing/2014/main" id="{E0D4A0D5-51A8-152F-FB9C-8D8CF59B3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825625"/>
            <a:ext cx="11161712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username_from_web_page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='kalle’;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username_from_web_page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='kalle" OR "1"="1’;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db.prepare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userinfo</a:t>
            </a:r>
            <a:endParaRPr lang="sv-SE" altLang="en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=?’);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statement.all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username_from_web_page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], (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rows.forEach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row.username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);});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altLang="en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statement.finalize</a:t>
            </a:r>
            <a:r>
              <a:rPr lang="sv-SE" altLang="en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>
            <a:extLst>
              <a:ext uri="{FF2B5EF4-FFF2-40B4-BE49-F238E27FC236}">
                <a16:creationId xmlns:a16="http://schemas.microsoft.com/office/drawing/2014/main" id="{E97D003C-516B-E6EF-0053-F68F5E73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pPr algn="ctr"/>
            <a:r>
              <a:rPr lang="en-US" altLang="en-US"/>
              <a:t>Middleware</a:t>
            </a:r>
          </a:p>
        </p:txBody>
      </p:sp>
      <p:sp>
        <p:nvSpPr>
          <p:cNvPr id="18434" name="textruta 2">
            <a:extLst>
              <a:ext uri="{FF2B5EF4-FFF2-40B4-BE49-F238E27FC236}">
                <a16:creationId xmlns:a16="http://schemas.microsoft.com/office/drawing/2014/main" id="{CC92F8B7-4795-59B6-025F-61C7F13DE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27200"/>
            <a:ext cx="10798175" cy="3786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Middleware </a:t>
            </a:r>
            <a:r>
              <a:rPr lang="en-US" altLang="en-US" dirty="0" err="1">
                <a:solidFill>
                  <a:schemeClr val="tx1"/>
                </a:solidFill>
              </a:rPr>
              <a:t>funktioner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använder</a:t>
            </a:r>
            <a:r>
              <a:rPr lang="en-US" altLang="en-US" dirty="0">
                <a:solidFill>
                  <a:schemeClr val="tx1"/>
                </a:solidFill>
              </a:rPr>
              <a:t> sig av request, response </a:t>
            </a:r>
            <a:r>
              <a:rPr lang="en-US" altLang="en-US" dirty="0" err="1">
                <a:solidFill>
                  <a:schemeClr val="tx1"/>
                </a:solidFill>
              </a:rPr>
              <a:t>och</a:t>
            </a:r>
            <a:r>
              <a:rPr lang="en-US" altLang="en-US" dirty="0">
                <a:solidFill>
                  <a:schemeClr val="tx1"/>
                </a:solidFill>
              </a:rPr>
              <a:t> next </a:t>
            </a:r>
            <a:r>
              <a:rPr lang="en-US" altLang="en-US" dirty="0" err="1">
                <a:solidFill>
                  <a:schemeClr val="tx1"/>
                </a:solidFill>
              </a:rPr>
              <a:t>som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är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referens</a:t>
            </a:r>
            <a:r>
              <a:rPr lang="en-US" altLang="en-US" dirty="0">
                <a:solidFill>
                  <a:schemeClr val="tx1"/>
                </a:solidFill>
              </a:rPr>
              <a:t> till </a:t>
            </a:r>
            <a:r>
              <a:rPr lang="en-US" altLang="en-US" dirty="0" err="1">
                <a:solidFill>
                  <a:schemeClr val="tx1"/>
                </a:solidFill>
              </a:rPr>
              <a:t>nästa</a:t>
            </a:r>
            <a:r>
              <a:rPr lang="en-US" altLang="en-US" dirty="0">
                <a:solidFill>
                  <a:schemeClr val="tx1"/>
                </a:solidFill>
              </a:rPr>
              <a:t> function </a:t>
            </a:r>
            <a:r>
              <a:rPr lang="en-US" altLang="en-US" dirty="0" err="1">
                <a:solidFill>
                  <a:schemeClr val="tx1"/>
                </a:solidFill>
              </a:rPr>
              <a:t>på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stacken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Med </a:t>
            </a:r>
            <a:r>
              <a:rPr lang="en-US" altLang="en-US" dirty="0" err="1">
                <a:solidFill>
                  <a:schemeClr val="tx1"/>
                </a:solidFill>
              </a:rPr>
              <a:t>hjälp</a:t>
            </a:r>
            <a:r>
              <a:rPr lang="en-US" altLang="en-US" dirty="0">
                <a:solidFill>
                  <a:schemeClr val="tx1"/>
                </a:solidFill>
              </a:rPr>
              <a:t> av middleware </a:t>
            </a:r>
            <a:r>
              <a:rPr lang="en-US" altLang="en-US" dirty="0" err="1">
                <a:solidFill>
                  <a:schemeClr val="tx1"/>
                </a:solidFill>
              </a:rPr>
              <a:t>kan</a:t>
            </a:r>
            <a:r>
              <a:rPr lang="en-US" altLang="en-US" dirty="0">
                <a:solidFill>
                  <a:schemeClr val="tx1"/>
                </a:solidFill>
              </a:rPr>
              <a:t> man: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Tvinga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att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exekvera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viss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kod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Modifiera</a:t>
            </a:r>
            <a:r>
              <a:rPr lang="en-US" altLang="en-US" dirty="0">
                <a:solidFill>
                  <a:schemeClr val="tx1"/>
                </a:solidFill>
              </a:rPr>
              <a:t> request </a:t>
            </a:r>
            <a:r>
              <a:rPr lang="en-US" altLang="en-US" dirty="0" err="1">
                <a:solidFill>
                  <a:schemeClr val="tx1"/>
                </a:solidFill>
              </a:rPr>
              <a:t>och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respons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objekten</a:t>
            </a:r>
            <a:endParaRPr lang="en-US" alt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Avsluta</a:t>
            </a:r>
            <a:r>
              <a:rPr lang="en-US" altLang="en-US" dirty="0">
                <a:solidFill>
                  <a:schemeClr val="tx1"/>
                </a:solidFill>
              </a:rPr>
              <a:t> request-</a:t>
            </a:r>
            <a:r>
              <a:rPr lang="en-US" altLang="en-US" dirty="0" err="1">
                <a:solidFill>
                  <a:schemeClr val="tx1"/>
                </a:solidFill>
              </a:rPr>
              <a:t>respons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cyklen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när</a:t>
            </a:r>
            <a:r>
              <a:rPr lang="en-US" altLang="en-US" dirty="0">
                <a:solidFill>
                  <a:schemeClr val="tx1"/>
                </a:solidFill>
              </a:rPr>
              <a:t> man </a:t>
            </a:r>
            <a:r>
              <a:rPr lang="en-US" altLang="en-US" dirty="0" err="1">
                <a:solidFill>
                  <a:schemeClr val="tx1"/>
                </a:solidFill>
              </a:rPr>
              <a:t>vill</a:t>
            </a:r>
            <a:endParaRPr lang="en-US" alt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Anropa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nästa</a:t>
            </a:r>
            <a:r>
              <a:rPr lang="en-US" altLang="en-US" dirty="0">
                <a:solidFill>
                  <a:schemeClr val="tx1"/>
                </a:solidFill>
              </a:rPr>
              <a:t> function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stacken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>
            <a:extLst>
              <a:ext uri="{FF2B5EF4-FFF2-40B4-BE49-F238E27FC236}">
                <a16:creationId xmlns:a16="http://schemas.microsoft.com/office/drawing/2014/main" id="{AF8F75AA-B04E-515C-1138-1547D2E9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pPr algn="ctr"/>
            <a:r>
              <a:rPr lang="en-US" altLang="en-US"/>
              <a:t>Kontrollera access till en sida</a:t>
            </a:r>
          </a:p>
        </p:txBody>
      </p:sp>
      <p:sp>
        <p:nvSpPr>
          <p:cNvPr id="19458" name="textruta 2">
            <a:extLst>
              <a:ext uri="{FF2B5EF4-FFF2-40B4-BE49-F238E27FC236}">
                <a16:creationId xmlns:a16="http://schemas.microsoft.com/office/drawing/2014/main" id="{926EBBF2-FB23-3551-EF68-5FCD7BB9D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27200"/>
            <a:ext cx="107981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Använd en middleware för att kontrollera access till en sida:</a:t>
            </a:r>
          </a:p>
          <a:p>
            <a:r>
              <a:rPr lang="en-US" altLang="en-US">
                <a:solidFill>
                  <a:schemeClr val="tx1"/>
                </a:solidFill>
              </a:rPr>
              <a:t>…</a:t>
            </a:r>
          </a:p>
          <a:p>
            <a:r>
              <a:rPr lang="en-US" altLang="en-US">
                <a:solidFill>
                  <a:schemeClr val="tx1"/>
                </a:solidFill>
              </a:rPr>
              <a:t>const app = express();</a:t>
            </a:r>
          </a:p>
          <a:p>
            <a:r>
              <a:rPr lang="en-US" altLang="en-US">
                <a:solidFill>
                  <a:schemeClr val="tx1"/>
                </a:solidFill>
              </a:rPr>
              <a:t>….</a:t>
            </a:r>
          </a:p>
          <a:p>
            <a:r>
              <a:rPr lang="en-US" altLang="en-US">
                <a:solidFill>
                  <a:schemeClr val="tx1"/>
                </a:solidFill>
              </a:rPr>
              <a:t>app.use(callbackfunktionen_som_kontrollerar_access);</a:t>
            </a:r>
          </a:p>
          <a:p>
            <a:r>
              <a:rPr lang="en-US" altLang="en-US">
                <a:solidFill>
                  <a:schemeClr val="tx1"/>
                </a:solidFill>
              </a:rPr>
              <a:t>app.get(‘/sidan_som_’, callbackfunction som ger access till sidan);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7722</TotalTime>
  <Words>450</Words>
  <Application>Microsoft Macintosh PowerPoint</Application>
  <PresentationFormat>Widescreen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Office-tema</vt:lpstr>
      <vt:lpstr>Föreläsning 8</vt:lpstr>
      <vt:lpstr>Innehåll</vt:lpstr>
      <vt:lpstr>SendFile</vt:lpstr>
      <vt:lpstr>SendFile</vt:lpstr>
      <vt:lpstr>sql-injection </vt:lpstr>
      <vt:lpstr>Förhindra Sql-injection</vt:lpstr>
      <vt:lpstr>Middleware</vt:lpstr>
      <vt:lpstr>Kontrollera access till en sida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222</cp:revision>
  <cp:lastPrinted>2023-02-07T07:18:14Z</cp:lastPrinted>
  <dcterms:created xsi:type="dcterms:W3CDTF">1601-01-01T00:00:00Z</dcterms:created>
  <dcterms:modified xsi:type="dcterms:W3CDTF">2023-02-07T08:19:44Z</dcterms:modified>
</cp:coreProperties>
</file>