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0"/>
  </p:notesMasterIdLst>
  <p:handoutMasterIdLst>
    <p:handoutMasterId r:id="rId11"/>
  </p:handoutMasterIdLst>
  <p:sldIdLst>
    <p:sldId id="281" r:id="rId2"/>
    <p:sldId id="257" r:id="rId3"/>
    <p:sldId id="291" r:id="rId4"/>
    <p:sldId id="305" r:id="rId5"/>
    <p:sldId id="307" r:id="rId6"/>
    <p:sldId id="288" r:id="rId7"/>
    <p:sldId id="311" r:id="rId8"/>
    <p:sldId id="312" r:id="rId9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648"/>
  </p:normalViewPr>
  <p:slideViewPr>
    <p:cSldViewPr>
      <p:cViewPr varScale="1">
        <p:scale>
          <a:sx n="90" d="100"/>
          <a:sy n="90" d="100"/>
        </p:scale>
        <p:origin x="232" y="6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33F3DBE2-EA6C-2E43-1575-0B3083F897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948077D-2E8F-8658-AA6E-86A24B1E6B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053A296-8AAE-1A4F-968F-D690F00AC9F2}" type="datetimeFigureOut">
              <a:rPr lang="sv-SE"/>
              <a:pPr>
                <a:defRPr/>
              </a:pPr>
              <a:t>2023-02-01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249C756-D1C7-12CB-6A79-7D8065350B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DDCA4E9-3A05-EB51-651D-0E50B5F9AB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/>
            </a:lvl1pPr>
          </a:lstStyle>
          <a:p>
            <a:pPr>
              <a:defRPr/>
            </a:pPr>
            <a:fld id="{F6DA8966-C932-7E4F-BEAD-912F4FD0E8B0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>
            <a:extLst>
              <a:ext uri="{FF2B5EF4-FFF2-40B4-BE49-F238E27FC236}">
                <a16:creationId xmlns:a16="http://schemas.microsoft.com/office/drawing/2014/main" id="{CEF1C793-9445-1A94-2E32-83CCB3DBA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sv-SE">
              <a:latin typeface="Times New Roman" charset="0"/>
            </a:endParaRPr>
          </a:p>
        </p:txBody>
      </p:sp>
      <p:sp>
        <p:nvSpPr>
          <p:cNvPr id="2050" name="AutoShape 2">
            <a:extLst>
              <a:ext uri="{FF2B5EF4-FFF2-40B4-BE49-F238E27FC236}">
                <a16:creationId xmlns:a16="http://schemas.microsoft.com/office/drawing/2014/main" id="{7EAD7D2C-4C67-1849-BF3E-EF2DA298B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sv-SE">
              <a:latin typeface="Times New Roman" charset="0"/>
            </a:endParaRPr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DC3E1D9E-C275-64CD-2AA1-5DFD60F21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sv-SE">
              <a:latin typeface="Times New Roman" charset="0"/>
            </a:endParaRPr>
          </a:p>
        </p:txBody>
      </p:sp>
      <p:sp>
        <p:nvSpPr>
          <p:cNvPr id="2052" name="AutoShape 4">
            <a:extLst>
              <a:ext uri="{FF2B5EF4-FFF2-40B4-BE49-F238E27FC236}">
                <a16:creationId xmlns:a16="http://schemas.microsoft.com/office/drawing/2014/main" id="{D4D8F49F-44D3-9274-B91A-350C4FFF7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sv-SE">
              <a:latin typeface="Times New Roman" charset="0"/>
            </a:endParaRPr>
          </a:p>
        </p:txBody>
      </p:sp>
      <p:sp>
        <p:nvSpPr>
          <p:cNvPr id="2053" name="AutoShape 5">
            <a:extLst>
              <a:ext uri="{FF2B5EF4-FFF2-40B4-BE49-F238E27FC236}">
                <a16:creationId xmlns:a16="http://schemas.microsoft.com/office/drawing/2014/main" id="{8DAAFE97-9B42-7B92-C523-E1EE1EE87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sv-SE">
              <a:latin typeface="Times New Roman" charset="0"/>
            </a:endParaRPr>
          </a:p>
        </p:txBody>
      </p:sp>
      <p:sp>
        <p:nvSpPr>
          <p:cNvPr id="2054" name="AutoShape 6">
            <a:extLst>
              <a:ext uri="{FF2B5EF4-FFF2-40B4-BE49-F238E27FC236}">
                <a16:creationId xmlns:a16="http://schemas.microsoft.com/office/drawing/2014/main" id="{8515F6EB-69E6-5D7D-3251-80085CCF1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sv-SE">
              <a:latin typeface="Times New Roman" charset="0"/>
            </a:endParaRPr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E3039004-3D42-61A5-8DF2-8BAF59A4A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sv-SE">
              <a:latin typeface="Times New Roman" charset="0"/>
            </a:endParaRPr>
          </a:p>
        </p:txBody>
      </p:sp>
      <p:sp>
        <p:nvSpPr>
          <p:cNvPr id="2056" name="AutoShape 8">
            <a:extLst>
              <a:ext uri="{FF2B5EF4-FFF2-40B4-BE49-F238E27FC236}">
                <a16:creationId xmlns:a16="http://schemas.microsoft.com/office/drawing/2014/main" id="{3131F1FE-7D27-ECC0-BDDC-468C2BB8E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sv-SE">
              <a:latin typeface="Times New Roman" charset="0"/>
            </a:endParaRPr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0E4BAC2A-3B60-0BEE-E906-B5BBDC52201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7029113" y="-11798300"/>
            <a:ext cx="22247226" cy="12514263"/>
          </a:xfrm>
          <a:prstGeom prst="rect">
            <a:avLst/>
          </a:prstGeom>
          <a:noFill/>
          <a:ln>
            <a:noFill/>
          </a:ln>
          <a:effectLst/>
        </p:spPr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E7CAA525-1783-6363-8318-2618A18CE8A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37237" cy="430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>
            <a:extLst>
              <a:ext uri="{FF2B5EF4-FFF2-40B4-BE49-F238E27FC236}">
                <a16:creationId xmlns:a16="http://schemas.microsoft.com/office/drawing/2014/main" id="{FC78E070-BC94-772F-2B42-69C02B5154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BDB9FD6D-3BB3-45DF-219D-4E3EFEF74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 wrap="none" anchor="ctr"/>
          <a:lstStyle/>
          <a:p>
            <a:pPr>
              <a:defRPr/>
            </a:pPr>
            <a:endParaRPr lang="sv-SE" altLang="sv-S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>
            <a:extLst>
              <a:ext uri="{FF2B5EF4-FFF2-40B4-BE49-F238E27FC236}">
                <a16:creationId xmlns:a16="http://schemas.microsoft.com/office/drawing/2014/main" id="{E198C660-D60D-DA1B-77D5-91A8987CE6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8663"/>
            <a:ext cx="64008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1FCF127B-A480-74DF-59D8-B139ED3168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 wrap="none" anchor="ctr"/>
          <a:lstStyle/>
          <a:p>
            <a:pPr>
              <a:defRPr/>
            </a:pPr>
            <a:endParaRPr lang="sv-SE" altLang="sv-S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98ED3-D9C4-A2CB-917D-69377B57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45495-07F4-739D-755E-EA163848F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41002-1380-E241-D4A8-59531959E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EA206-5BAE-1141-9DFA-F0238CB275C7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0838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0CD94-F309-00BD-B880-D8A0DC045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B32C2-FED8-89BD-A44F-51BF1563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4A8AE-D4E7-6691-123B-FDCD58F3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1847F-07F4-8741-8AB0-34A0A713F1C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058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3FF4F-ECC4-D998-EEAB-93389BAC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97556-F9F4-88AF-3769-269E7701D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05597-4CC2-E417-F6C7-0DEEDE37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C4C50-C08F-E749-A424-AEEC8B7415E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1296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1" y="609601"/>
            <a:ext cx="10344151" cy="1128713"/>
          </a:xfrm>
        </p:spPr>
        <p:txBody>
          <a:bodyPr/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FB8E6AA-2530-FE7D-C612-D13E7D8DBCC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0" y="6248400"/>
            <a:ext cx="2520950" cy="447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DA7027-F04B-80CE-487D-340B28E3264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165600" y="6248400"/>
            <a:ext cx="3841750" cy="447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68AA256-FB94-9D87-01C6-83B2D006022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737600" y="6248400"/>
            <a:ext cx="2520950" cy="4476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C6D597-AD01-8844-A5D2-977528E8B7A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7189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2F8FD-C74D-54FC-A0A7-733842BF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74383-95A4-FF3E-EB9B-136614328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F728-C85A-4FF2-3645-ABABADA1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5E759-8D18-774F-ABC0-E8D4FA18C69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4424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B3A87-83D6-7841-B307-569E09A0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B8D2E-97C4-763B-8169-44ED163F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1A42C-A46A-4FAF-DC10-F46BB6DC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CCBA0-C288-3743-8D72-175DDE495A2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809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D43EE3-9017-B76B-5F35-F6D7CDE3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02A3861-EE28-6C81-F86F-84F6ED05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D2844C-A909-875F-8B62-32FF6993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32B60-1817-F443-BB82-F0089E0AE8F2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7980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A62812A-5C9B-0D7C-2278-3FDDD771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E7846D7-6A8B-D481-F18D-F566E07A9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474F3E-F8FE-279F-3321-F0B2F8340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1E8A-5EC4-1A4C-8BA8-5AF436C9DEE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694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14B2630-CB8C-D56D-41B4-4E246FC0F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5097A1-3EA3-2AC1-1170-97B67F79B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BFAD4A-D75B-BF45-A23B-51EC26C0D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6743-B53C-C246-A546-9DFE623D7C3E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4343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FC0F3E3-9AA1-65B0-17C1-6F7181E4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73E1A62-3B81-FF1C-43D1-E80129A9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6C5205-B664-CEEC-1BF3-23BFBE1AD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DAD71-0287-3049-BB18-D6D96BD7C810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1249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3E142-081B-A939-8360-C3CF2409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458E56-4E99-4B1A-33B1-C1EA36A5A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5CBF14-BF71-A346-1A6D-B23F9BE7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2202E-3B3A-584C-AD03-E661641BE83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9567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formatet för bakgrundsrubriken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Dra bilden till platshållaren eller klicka på ikonen för att lägga till den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0BC25CA-729B-12C5-2BC4-5A7B95D9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25EA07-2E3B-4DCF-8C94-4FE4E6D7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E2AEE3-E75C-1D8E-A928-B5F602A4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CBC4C-D63A-E94F-A3FF-B3CC09F7D8C1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1113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FEC2C0E-FC0D-356A-D230-699400699FD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formatet för bakgrundsrubriken</a:t>
            </a:r>
            <a:endParaRPr lang="en-US" altLang="sv-S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3D1A812-6A84-FB1C-4ADB-51CCE7C065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en-US" alt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C45B3-C1AB-5B50-4B87-74853E43E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AC25F-081A-467A-1C5E-AA2F5084E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EB960-3E40-BA97-FEDD-680B44030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3EAC3F0-A9D4-E545-BC8B-99D3B98344F8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4775A66D-5E3A-C014-E7C0-505599D23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2636838"/>
            <a:ext cx="7772400" cy="1470025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altLang="sv-SE" sz="3200" dirty="0"/>
              <a:t>Föreläsning 6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A2B80A5-C2D5-B2A5-A86E-402F8E9324E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692150"/>
            <a:ext cx="12192000" cy="175895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v-SE" altLang="sv-SE" sz="4400"/>
              <a:t>Internetprogrammering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sv-SE" altLang="sv-SE" sz="4400"/>
              <a:t>DD1389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06C47F6C-71D6-75FF-8ADE-2FDBA5BBF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altLang="sv-SE"/>
              <a:t>Innehåll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E75C1CC-2554-A3F2-1810-485ABD40E6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6024" y="1990725"/>
            <a:ext cx="5436319" cy="4114800"/>
          </a:xfrm>
        </p:spPr>
        <p:txBody>
          <a:bodyPr/>
          <a:lstStyle/>
          <a:p>
            <a:pPr marL="336550" indent="-328613" eaLnBrk="1" hangingPunct="1">
              <a:buFont typeface="Arial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/>
            </a:pPr>
            <a:r>
              <a:rPr lang="sv-SE" altLang="sv-SE" dirty="0"/>
              <a:t>JSON</a:t>
            </a:r>
          </a:p>
          <a:p>
            <a:pPr marL="336550" indent="-328613" eaLnBrk="1" hangingPunct="1">
              <a:buFont typeface="Arial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/>
            </a:pPr>
            <a:r>
              <a:rPr lang="sv-SE" altLang="sv-SE" dirty="0"/>
              <a:t>Högre ordningens funktion</a:t>
            </a:r>
          </a:p>
          <a:p>
            <a:pPr marL="336550" indent="-328613" eaLnBrk="1" hangingPunct="1">
              <a:buFont typeface="Arial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/>
            </a:pPr>
            <a:r>
              <a:rPr lang="sv-SE" altLang="sv-SE" dirty="0" err="1"/>
              <a:t>npm</a:t>
            </a:r>
            <a:endParaRPr lang="sv-SE" altLang="sv-SE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sv-SE" altLang="sv-SE" dirty="0" err="1"/>
              <a:t>Nodejs</a:t>
            </a:r>
            <a:endParaRPr lang="sv-SE" altLang="sv-SE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sv-SE" altLang="sv-SE" dirty="0"/>
              <a:t>HTTP Server exempel</a:t>
            </a:r>
          </a:p>
          <a:p>
            <a:pPr eaLnBrk="1" hangingPunct="1">
              <a:defRPr/>
            </a:pPr>
            <a:r>
              <a:rPr lang="sv-SE" altLang="sv-SE" dirty="0"/>
              <a:t>En statisk webbserver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sv-SE" altLang="sv-SE" dirty="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766CD48F-AEEF-59C1-9F9E-3ABDBDEAB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981200"/>
            <a:ext cx="52562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6550" indent="-3286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328613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v-SE" altLang="sv-SE"/>
          </a:p>
          <a:p>
            <a:pPr eaLnBrk="1" hangingPunct="1"/>
            <a:endParaRPr lang="sv-SE" altLang="sv-S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ubrik 1">
            <a:extLst>
              <a:ext uri="{FF2B5EF4-FFF2-40B4-BE49-F238E27FC236}">
                <a16:creationId xmlns:a16="http://schemas.microsoft.com/office/drawing/2014/main" id="{4EEEB259-A809-0373-748F-36C44773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/>
              <a:t>Object</a:t>
            </a:r>
          </a:p>
        </p:txBody>
      </p:sp>
      <p:sp>
        <p:nvSpPr>
          <p:cNvPr id="22530" name="Platshållare för innehåll 2">
            <a:extLst>
              <a:ext uri="{FF2B5EF4-FFF2-40B4-BE49-F238E27FC236}">
                <a16:creationId xmlns:a16="http://schemas.microsoft.com/office/drawing/2014/main" id="{9276FB08-B9B4-8A4E-57A4-8B6BA558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 err="1"/>
              <a:t>let</a:t>
            </a:r>
            <a:r>
              <a:rPr lang="sv-SE" altLang="sv-SE" dirty="0"/>
              <a:t> person = {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/>
              <a:t>      </a:t>
            </a:r>
            <a:r>
              <a:rPr lang="sv-SE" altLang="sv-SE" dirty="0" err="1"/>
              <a:t>name</a:t>
            </a:r>
            <a:r>
              <a:rPr lang="sv-SE" altLang="sv-SE" dirty="0"/>
              <a:t> : ”Peter”,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/>
              <a:t>      labbs : [ 1, 2],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/>
              <a:t>}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 err="1"/>
              <a:t>Object.keys</a:t>
            </a:r>
            <a:r>
              <a:rPr lang="sv-SE" altLang="sv-SE" dirty="0"/>
              <a:t>(person)  ger [</a:t>
            </a:r>
            <a:r>
              <a:rPr lang="sv-SE" altLang="sv-SE" dirty="0" err="1"/>
              <a:t>name</a:t>
            </a:r>
            <a:r>
              <a:rPr lang="sv-SE" altLang="sv-SE" dirty="0"/>
              <a:t>, labbs]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 err="1"/>
              <a:t>Object.assign</a:t>
            </a:r>
            <a:r>
              <a:rPr lang="sv-SE" altLang="sv-SE" dirty="0"/>
              <a:t>(person, {labbs:[1,2,3,4] , betyg : ”A”})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 err="1"/>
              <a:t>console.log</a:t>
            </a:r>
            <a:r>
              <a:rPr lang="sv-SE" altLang="sv-SE" dirty="0"/>
              <a:t>(person)  ger {</a:t>
            </a:r>
            <a:r>
              <a:rPr lang="sv-SE" altLang="sv-SE" dirty="0" err="1"/>
              <a:t>name</a:t>
            </a:r>
            <a:r>
              <a:rPr lang="sv-SE" altLang="sv-SE" dirty="0"/>
              <a:t>: ”</a:t>
            </a:r>
            <a:r>
              <a:rPr lang="sv-SE" altLang="sv-SE" dirty="0" err="1"/>
              <a:t>peter</a:t>
            </a:r>
            <a:r>
              <a:rPr lang="sv-SE" altLang="sv-SE" dirty="0"/>
              <a:t>”, labbs:[1,2,3,4], betyg: ”A”}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ubrik 1">
            <a:extLst>
              <a:ext uri="{FF2B5EF4-FFF2-40B4-BE49-F238E27FC236}">
                <a16:creationId xmlns:a16="http://schemas.microsoft.com/office/drawing/2014/main" id="{C32060F4-2B45-6EB9-473D-6243FC5D1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en-US"/>
              <a:t>JSON (JavaScript Object Notation)</a:t>
            </a:r>
          </a:p>
        </p:txBody>
      </p:sp>
      <p:sp>
        <p:nvSpPr>
          <p:cNvPr id="20482" name="Platshållare för innehåll 2">
            <a:extLst>
              <a:ext uri="{FF2B5EF4-FFF2-40B4-BE49-F238E27FC236}">
                <a16:creationId xmlns:a16="http://schemas.microsoft.com/office/drawing/2014/main" id="{7F04675D-56CD-0B6D-B282-DAE362049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 dirty="0"/>
              <a:t>Ett populär </a:t>
            </a:r>
            <a:r>
              <a:rPr lang="sv-SE" altLang="en-US" dirty="0" err="1"/>
              <a:t>serialiserat</a:t>
            </a:r>
            <a:r>
              <a:rPr lang="sv-SE" altLang="en-US" dirty="0"/>
              <a:t> format.</a:t>
            </a:r>
          </a:p>
          <a:p>
            <a:r>
              <a:rPr lang="sv-SE" altLang="en-US" dirty="0"/>
              <a:t>Används för att lagra data och kommunion på nätet.</a:t>
            </a:r>
          </a:p>
          <a:p>
            <a:r>
              <a:rPr lang="sv-SE" altLang="en-US" dirty="0"/>
              <a:t>Formatet är väldigt likt objekt och </a:t>
            </a:r>
            <a:r>
              <a:rPr lang="sv-SE" altLang="en-US" dirty="0" err="1"/>
              <a:t>arrayer</a:t>
            </a:r>
            <a:r>
              <a:rPr lang="sv-SE" altLang="en-US" dirty="0"/>
              <a:t> i </a:t>
            </a:r>
            <a:r>
              <a:rPr lang="sv-SE" altLang="en-US" dirty="0" err="1"/>
              <a:t>javascript</a:t>
            </a:r>
            <a:r>
              <a:rPr lang="sv-SE" altLang="en-US" dirty="0"/>
              <a:t>.</a:t>
            </a:r>
          </a:p>
          <a:p>
            <a:r>
              <a:rPr lang="sv-SE" altLang="en-US" dirty="0"/>
              <a:t>Alla </a:t>
            </a:r>
            <a:r>
              <a:rPr lang="sv-SE" altLang="en-US" dirty="0" err="1"/>
              <a:t>property</a:t>
            </a:r>
            <a:r>
              <a:rPr lang="sv-SE" altLang="en-US" dirty="0"/>
              <a:t> måste anges med citattecken (”) </a:t>
            </a:r>
          </a:p>
          <a:p>
            <a:r>
              <a:rPr lang="sv-SE" altLang="en-US" dirty="0"/>
              <a:t>Ingen funktionsanrop, variabel deklaration eller kod som involverar beräkningar.</a:t>
            </a:r>
          </a:p>
          <a:p>
            <a:r>
              <a:rPr lang="sv-SE" altLang="en-US" dirty="0"/>
              <a:t>Kommentarer är inte tillåtna.</a:t>
            </a:r>
          </a:p>
          <a:p>
            <a:r>
              <a:rPr lang="sv-SE" altLang="en-US" dirty="0"/>
              <a:t>Exempel: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sv-SE" altLang="en-US" dirty="0"/>
              <a:t>{ ”morgonpigg” : </a:t>
            </a:r>
            <a:r>
              <a:rPr lang="sv-SE" altLang="en-US" dirty="0" err="1"/>
              <a:t>true</a:t>
            </a:r>
            <a:r>
              <a:rPr lang="sv-SE" altLang="en-US" dirty="0"/>
              <a:t> ,  ”kurser”: [”tilda21”, ”intnet22”, ”adk22”] 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2F75E337-2E00-B779-D03A-C0ACCDE25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SE"/>
              <a:t>Nodejs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4B7E96C0-96BE-F4B5-69E9-DC37E53CD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SE" dirty="0" err="1"/>
              <a:t>En</a:t>
            </a:r>
            <a:r>
              <a:rPr lang="en-US" altLang="en-SE" dirty="0"/>
              <a:t> platform för </a:t>
            </a:r>
            <a:r>
              <a:rPr lang="en-US" altLang="en-SE" dirty="0" err="1"/>
              <a:t>att</a:t>
            </a:r>
            <a:r>
              <a:rPr lang="en-US" altLang="en-SE" dirty="0"/>
              <a:t> </a:t>
            </a:r>
            <a:r>
              <a:rPr lang="en-US" altLang="en-SE" dirty="0" err="1"/>
              <a:t>skapa</a:t>
            </a:r>
            <a:r>
              <a:rPr lang="en-US" altLang="en-SE" dirty="0"/>
              <a:t> </a:t>
            </a:r>
            <a:r>
              <a:rPr lang="en-US" altLang="en-SE" dirty="0" err="1"/>
              <a:t>nätverksapplikationer</a:t>
            </a:r>
            <a:endParaRPr lang="en-US" altLang="en-SE" dirty="0"/>
          </a:p>
          <a:p>
            <a:r>
              <a:rPr lang="en-US" altLang="en-SE" dirty="0" err="1"/>
              <a:t>Baserad</a:t>
            </a:r>
            <a:r>
              <a:rPr lang="en-US" altLang="en-SE" dirty="0"/>
              <a:t> </a:t>
            </a:r>
            <a:r>
              <a:rPr lang="en-US" altLang="en-SE" dirty="0" err="1"/>
              <a:t>på</a:t>
            </a:r>
            <a:r>
              <a:rPr lang="en-US" altLang="en-SE" dirty="0"/>
              <a:t> Google </a:t>
            </a:r>
            <a:r>
              <a:rPr lang="en-US" altLang="en-SE" dirty="0" err="1"/>
              <a:t>chormes</a:t>
            </a:r>
            <a:r>
              <a:rPr lang="en-US" altLang="en-SE" dirty="0"/>
              <a:t> JavaScript</a:t>
            </a:r>
          </a:p>
          <a:p>
            <a:r>
              <a:rPr lang="en-US" altLang="en-SE" dirty="0" err="1"/>
              <a:t>Eventdriven</a:t>
            </a:r>
            <a:endParaRPr lang="en-US" altLang="en-SE" dirty="0"/>
          </a:p>
          <a:p>
            <a:r>
              <a:rPr lang="en-US" altLang="en-SE" dirty="0" err="1"/>
              <a:t>Javascript</a:t>
            </a:r>
            <a:r>
              <a:rPr lang="en-US" altLang="en-SE" dirty="0"/>
              <a:t> </a:t>
            </a:r>
            <a:r>
              <a:rPr lang="en-US" altLang="en-SE" dirty="0" err="1"/>
              <a:t>på</a:t>
            </a:r>
            <a:r>
              <a:rPr lang="en-US" altLang="en-SE" dirty="0"/>
              <a:t> </a:t>
            </a:r>
            <a:r>
              <a:rPr lang="en-US" altLang="en-SE" dirty="0" err="1"/>
              <a:t>serversidan</a:t>
            </a:r>
            <a:endParaRPr lang="en-US" altLang="en-SE" dirty="0"/>
          </a:p>
          <a:p>
            <a:r>
              <a:rPr lang="en-US" altLang="en-SE" dirty="0" err="1"/>
              <a:t>Dokumentation</a:t>
            </a:r>
            <a:r>
              <a:rPr lang="en-US" altLang="en-SE" dirty="0"/>
              <a:t>: https://</a:t>
            </a:r>
            <a:r>
              <a:rPr lang="en-US" altLang="en-SE" dirty="0" err="1"/>
              <a:t>nodejs.org</a:t>
            </a:r>
            <a:r>
              <a:rPr lang="en-US" altLang="en-SE" dirty="0"/>
              <a:t>/</a:t>
            </a:r>
            <a:r>
              <a:rPr lang="en-US" altLang="en-SE" dirty="0" err="1"/>
              <a:t>api</a:t>
            </a:r>
            <a:r>
              <a:rPr lang="en-US" altLang="en-SE" dirty="0"/>
              <a:t>/</a:t>
            </a:r>
          </a:p>
          <a:p>
            <a:r>
              <a:rPr lang="en-US" altLang="en-SE" dirty="0" err="1"/>
              <a:t>Inbyggda</a:t>
            </a:r>
            <a:r>
              <a:rPr lang="en-US" altLang="en-SE" dirty="0"/>
              <a:t> </a:t>
            </a:r>
            <a:r>
              <a:rPr lang="en-US" altLang="en-SE" dirty="0" err="1"/>
              <a:t>moduler</a:t>
            </a:r>
            <a:r>
              <a:rPr lang="en-US" altLang="en-SE" dirty="0"/>
              <a:t> </a:t>
            </a:r>
            <a:r>
              <a:rPr lang="en-US" altLang="en-SE" dirty="0" err="1"/>
              <a:t>bl.a</a:t>
            </a:r>
            <a:r>
              <a:rPr lang="en-US" altLang="en-SE" dirty="0"/>
              <a:t>: </a:t>
            </a:r>
          </a:p>
          <a:p>
            <a:pPr lvl="1"/>
            <a:r>
              <a:rPr lang="en-US" altLang="en-SE" dirty="0"/>
              <a:t>fs: filesystem</a:t>
            </a:r>
          </a:p>
          <a:p>
            <a:pPr lvl="1"/>
            <a:r>
              <a:rPr lang="en-US" altLang="en-SE" dirty="0"/>
              <a:t>http: </a:t>
            </a:r>
            <a:r>
              <a:rPr lang="en-US" altLang="en-SE" dirty="0" err="1"/>
              <a:t>allt</a:t>
            </a:r>
            <a:r>
              <a:rPr lang="en-US" altLang="en-SE" dirty="0"/>
              <a:t> om HTTP </a:t>
            </a:r>
            <a:r>
              <a:rPr lang="en-US" altLang="en-SE" dirty="0" err="1"/>
              <a:t>protokollet</a:t>
            </a:r>
            <a:endParaRPr lang="en-US" altLang="en-SE" dirty="0"/>
          </a:p>
          <a:p>
            <a:pPr lvl="1"/>
            <a:r>
              <a:rPr lang="en-US" altLang="en-SE" dirty="0" err="1"/>
              <a:t>url</a:t>
            </a:r>
            <a:r>
              <a:rPr lang="en-US" altLang="en-SE" dirty="0"/>
              <a:t>: uniform resource location</a:t>
            </a:r>
          </a:p>
          <a:p>
            <a:pPr lvl="1"/>
            <a:r>
              <a:rPr lang="en-US" altLang="en-SE" dirty="0"/>
              <a:t>Mime: </a:t>
            </a:r>
            <a:r>
              <a:rPr lang="en-US" altLang="en-SE" dirty="0" err="1"/>
              <a:t>t.ex</a:t>
            </a:r>
            <a:r>
              <a:rPr lang="en-US" altLang="en-SE" dirty="0"/>
              <a:t>:  text/html, </a:t>
            </a:r>
            <a:r>
              <a:rPr lang="en-US" altLang="en-SE" dirty="0" err="1"/>
              <a:t>img</a:t>
            </a:r>
            <a:r>
              <a:rPr lang="en-US" altLang="en-SE" dirty="0"/>
              <a:t>/JPEG, </a:t>
            </a:r>
            <a:r>
              <a:rPr lang="en-US" altLang="en-SE" dirty="0" err="1"/>
              <a:t>osv</a:t>
            </a:r>
            <a:r>
              <a:rPr lang="en-US" altLang="en-SE" dirty="0"/>
              <a:t>…</a:t>
            </a:r>
          </a:p>
          <a:p>
            <a:endParaRPr lang="en-US" altLang="en-SE" dirty="0"/>
          </a:p>
          <a:p>
            <a:endParaRPr lang="en-US" altLang="en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ubrik 1">
            <a:extLst>
              <a:ext uri="{FF2B5EF4-FFF2-40B4-BE49-F238E27FC236}">
                <a16:creationId xmlns:a16="http://schemas.microsoft.com/office/drawing/2014/main" id="{0A5634B4-B9E2-1B66-0A4E-AAEED9EF6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/>
              <a:t>Npm (Node Package Manager)</a:t>
            </a:r>
          </a:p>
        </p:txBody>
      </p:sp>
      <p:sp>
        <p:nvSpPr>
          <p:cNvPr id="22530" name="Platshållare för innehåll 2">
            <a:extLst>
              <a:ext uri="{FF2B5EF4-FFF2-40B4-BE49-F238E27FC236}">
                <a16:creationId xmlns:a16="http://schemas.microsoft.com/office/drawing/2014/main" id="{4B05E6D5-742D-080D-7511-171C5899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/>
              <a:t>På skolans datorer </a:t>
            </a:r>
            <a:r>
              <a:rPr lang="sv-SE" altLang="sv-SE" dirty="0" err="1"/>
              <a:t>node</a:t>
            </a:r>
            <a:r>
              <a:rPr lang="sv-SE" altLang="sv-SE" dirty="0"/>
              <a:t>  är installerad.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dirty="0" err="1"/>
              <a:t>npm</a:t>
            </a:r>
            <a:r>
              <a:rPr lang="sv-SE" altLang="sv-SE" dirty="0"/>
              <a:t> </a:t>
            </a:r>
            <a:r>
              <a:rPr lang="sv-SE" altLang="sv-SE" dirty="0" err="1"/>
              <a:t>install</a:t>
            </a:r>
            <a:r>
              <a:rPr lang="sv-SE" altLang="sv-SE" dirty="0"/>
              <a:t> [andra moduler]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 err="1"/>
              <a:t>t.ex</a:t>
            </a:r>
            <a:r>
              <a:rPr lang="sv-SE" altLang="sv-SE" dirty="0"/>
              <a:t>: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dirty="0" err="1"/>
              <a:t>npm</a:t>
            </a:r>
            <a:r>
              <a:rPr lang="sv-SE" altLang="sv-SE" dirty="0"/>
              <a:t> </a:t>
            </a:r>
            <a:r>
              <a:rPr lang="sv-SE" altLang="sv-SE" dirty="0" err="1"/>
              <a:t>install</a:t>
            </a:r>
            <a:r>
              <a:rPr lang="sv-SE" altLang="sv-SE" dirty="0"/>
              <a:t> </a:t>
            </a:r>
            <a:r>
              <a:rPr lang="sv-SE" altLang="sv-SE" dirty="0" err="1"/>
              <a:t>ejs</a:t>
            </a:r>
            <a:r>
              <a:rPr lang="sv-SE" altLang="sv-SE" dirty="0"/>
              <a:t> : Installera </a:t>
            </a:r>
            <a:r>
              <a:rPr lang="sv-SE" altLang="sv-SE" dirty="0" err="1"/>
              <a:t>Embedded</a:t>
            </a:r>
            <a:r>
              <a:rPr lang="sv-SE" altLang="sv-SE" dirty="0"/>
              <a:t> </a:t>
            </a:r>
            <a:r>
              <a:rPr lang="sv-SE" altLang="sv-SE" dirty="0" err="1"/>
              <a:t>JavaScrip</a:t>
            </a:r>
            <a:r>
              <a:rPr lang="sv-SE" altLang="sv-SE" dirty="0"/>
              <a:t> templates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ubrik 1">
            <a:extLst>
              <a:ext uri="{FF2B5EF4-FFF2-40B4-BE49-F238E27FC236}">
                <a16:creationId xmlns:a16="http://schemas.microsoft.com/office/drawing/2014/main" id="{B2AE0184-BD49-5C9D-095B-262FBBAC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/>
              <a:t>Nodejs http-server exempel</a:t>
            </a:r>
          </a:p>
        </p:txBody>
      </p:sp>
      <p:sp>
        <p:nvSpPr>
          <p:cNvPr id="23554" name="Platshållare för innehåll 2">
            <a:extLst>
              <a:ext uri="{FF2B5EF4-FFF2-40B4-BE49-F238E27FC236}">
                <a16:creationId xmlns:a16="http://schemas.microsoft.com/office/drawing/2014/main" id="{1E8611DA-AC4E-3E62-A05D-074E5A609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663"/>
            <a:ext cx="10515600" cy="483552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//file: serverhttp.js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const {createServer} = require('http');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let server = createServer(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   (request, response) =&gt; {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      response.writeHead(200,   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      {'Content-Type':'text/html'});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      response.write(`&lt;h1&gt;Du kör Nodejs!!! &lt;/h1&gt;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  &lt;p&gt;urln:n i förfrågan: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             &lt;code&gt;${request.url}&lt;/code&gt;&lt;/p&gt;`);    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     response.end();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server.listen(8000);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v-SE" altLang="sv-SE" sz="2400">
                <a:latin typeface="Courier New" panose="02070309020205020404" pitchFamily="49" charset="0"/>
                <a:cs typeface="Courier New" panose="02070309020205020404" pitchFamily="49" charset="0"/>
              </a:rPr>
              <a:t>console.log("Listening! (port 8000)");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ubrik 1">
            <a:extLst>
              <a:ext uri="{FF2B5EF4-FFF2-40B4-BE49-F238E27FC236}">
                <a16:creationId xmlns:a16="http://schemas.microsoft.com/office/drawing/2014/main" id="{F7B79D5C-9614-26E5-5F81-AA114EEFD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56"/>
            <a:ext cx="10515600" cy="1325563"/>
          </a:xfrm>
        </p:spPr>
        <p:txBody>
          <a:bodyPr/>
          <a:lstStyle/>
          <a:p>
            <a:pPr algn="ctr"/>
            <a:r>
              <a:rPr lang="sv-SE" altLang="en-US" dirty="0"/>
              <a:t>Förklaring av koden</a:t>
            </a:r>
          </a:p>
        </p:txBody>
      </p:sp>
      <p:sp>
        <p:nvSpPr>
          <p:cNvPr id="24578" name="Platshållare för innehåll 2">
            <a:extLst>
              <a:ext uri="{FF2B5EF4-FFF2-40B4-BE49-F238E27FC236}">
                <a16:creationId xmlns:a16="http://schemas.microsoft.com/office/drawing/2014/main" id="{0B4B0356-ABD3-89C2-0665-A81571721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5703"/>
          </a:xfrm>
        </p:spPr>
        <p:txBody>
          <a:bodyPr/>
          <a:lstStyle/>
          <a:p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sv-SE" altLang="en-US" dirty="0"/>
              <a:t>: importerar moduler, </a:t>
            </a:r>
            <a:r>
              <a:rPr lang="sv-SE" altLang="en-US" dirty="0" err="1"/>
              <a:t>t.ex</a:t>
            </a:r>
            <a:r>
              <a:rPr lang="sv-SE" altLang="en-US" dirty="0"/>
              <a:t> 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sv-SE" alt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sv-SE" altLang="en-US" dirty="0"/>
              <a:t> http modulen består av en del funktioner och variabler</a:t>
            </a:r>
            <a:br>
              <a:rPr lang="sv-SE" altLang="en-US" dirty="0"/>
            </a:b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createServer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= 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sv-SE" alt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sv-SE" altLang="en-US" dirty="0"/>
            </a:br>
            <a:r>
              <a:rPr lang="sv-SE" altLang="en-US" dirty="0"/>
              <a:t>är kompakt version av:</a:t>
            </a:r>
            <a:br>
              <a:rPr lang="sv-SE" altLang="en-US" dirty="0"/>
            </a:b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http_modulen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sv-SE" alt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createServer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http_modulen.createServer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=&gt; {</a:t>
            </a:r>
            <a:r>
              <a:rPr lang="mr-IN" altLang="en-US" dirty="0">
                <a:latin typeface="Courier New" panose="02070309020205020404" pitchFamily="49" charset="0"/>
                <a:ea typeface="Mangal" panose="02040503050203030202" pitchFamily="18" charset="0"/>
              </a:rPr>
              <a:t>…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sv-SE" altLang="en-US" dirty="0"/>
              <a:t>:är en anonym callbackfunktion som anropas för varje inkommande http-</a:t>
            </a:r>
            <a:r>
              <a:rPr lang="sv-SE" altLang="en-US" dirty="0" err="1"/>
              <a:t>request</a:t>
            </a:r>
            <a:endParaRPr lang="sv-SE" altLang="en-US" dirty="0"/>
          </a:p>
          <a:p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server.listen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(8000) </a:t>
            </a:r>
            <a:r>
              <a:rPr lang="sv-SE" altLang="en-US" dirty="0">
                <a:ea typeface="Calibri" panose="020F0502020204030204" pitchFamily="34" charset="0"/>
                <a:cs typeface="Calibri" panose="020F0502020204030204" pitchFamily="34" charset="0"/>
              </a:rPr>
              <a:t>börjar lyssna på port</a:t>
            </a:r>
          </a:p>
          <a:p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alt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v-SE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Listening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sv-SE" altLang="sv-SE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sv-SE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sv-SE" altLang="en-US" dirty="0">
                <a:ea typeface="Calibri" panose="020F0502020204030204" pitchFamily="34" charset="0"/>
                <a:cs typeface="Calibri" panose="020F0502020204030204" pitchFamily="34" charset="0"/>
              </a:rPr>
              <a:t>skriver ut ett textmeddelande</a:t>
            </a:r>
          </a:p>
          <a:p>
            <a:endParaRPr lang="sv-SE" altLang="en-US" dirty="0"/>
          </a:p>
          <a:p>
            <a:endParaRPr lang="sv-SE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6948</TotalTime>
  <Words>461</Words>
  <Application>Microsoft Macintosh PowerPoint</Application>
  <PresentationFormat>Widescreen</PresentationFormat>
  <Paragraphs>65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Times New Roman</vt:lpstr>
      <vt:lpstr>Office-tema</vt:lpstr>
      <vt:lpstr>Föreläsning 6</vt:lpstr>
      <vt:lpstr>Innehåll</vt:lpstr>
      <vt:lpstr>Object</vt:lpstr>
      <vt:lpstr>JSON (JavaScript Object Notation)</vt:lpstr>
      <vt:lpstr>Nodejs</vt:lpstr>
      <vt:lpstr>Npm (Node Package Manager)</vt:lpstr>
      <vt:lpstr>Nodejs http-server exempel</vt:lpstr>
      <vt:lpstr>Förklaring av koden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Vahid Mosavat</cp:lastModifiedBy>
  <cp:revision>208</cp:revision>
  <cp:lastPrinted>2022-02-07T12:05:57Z</cp:lastPrinted>
  <dcterms:created xsi:type="dcterms:W3CDTF">1601-01-01T00:00:00Z</dcterms:created>
  <dcterms:modified xsi:type="dcterms:W3CDTF">2023-02-01T09:09:28Z</dcterms:modified>
</cp:coreProperties>
</file>