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87" r:id="rId3"/>
    <p:sldId id="288" r:id="rId4"/>
    <p:sldId id="292" r:id="rId5"/>
    <p:sldId id="300" r:id="rId6"/>
    <p:sldId id="264" r:id="rId7"/>
    <p:sldId id="293" r:id="rId8"/>
    <p:sldId id="299" r:id="rId9"/>
    <p:sldId id="302" r:id="rId10"/>
    <p:sldId id="301" r:id="rId11"/>
    <p:sldId id="296" r:id="rId12"/>
    <p:sldId id="295" r:id="rId13"/>
    <p:sldId id="297" r:id="rId14"/>
    <p:sldId id="274" r:id="rId15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2">
          <p15:clr>
            <a:srgbClr val="A4A3A4"/>
          </p15:clr>
        </p15:guide>
        <p15:guide id="2" orient="horz" pos="674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163">
          <p15:clr>
            <a:srgbClr val="A4A3A4"/>
          </p15:clr>
        </p15:guide>
        <p15:guide id="5" orient="horz" pos="2679">
          <p15:clr>
            <a:srgbClr val="A4A3A4"/>
          </p15:clr>
        </p15:guide>
        <p15:guide id="6" orient="horz" pos="3063">
          <p15:clr>
            <a:srgbClr val="A4A3A4"/>
          </p15:clr>
        </p15:guide>
        <p15:guide id="7" pos="1020">
          <p15:clr>
            <a:srgbClr val="A4A3A4"/>
          </p15:clr>
        </p15:guide>
        <p15:guide id="8" pos="5389">
          <p15:clr>
            <a:srgbClr val="A4A3A4"/>
          </p15:clr>
        </p15:guide>
        <p15:guide id="9" pos="3120">
          <p15:clr>
            <a:srgbClr val="A4A3A4"/>
          </p15:clr>
        </p15:guide>
        <p15:guide id="10" pos="219">
          <p15:clr>
            <a:srgbClr val="A4A3A4"/>
          </p15:clr>
        </p15:guide>
        <p15:guide id="11" pos="3292">
          <p15:clr>
            <a:srgbClr val="A4A3A4"/>
          </p15:clr>
        </p15:guide>
        <p15:guide id="12" pos="3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63E"/>
    <a:srgbClr val="62922E"/>
    <a:srgbClr val="FAB919"/>
    <a:srgbClr val="24A0D8"/>
    <a:srgbClr val="B0C92B"/>
    <a:srgbClr val="65656C"/>
    <a:srgbClr val="9D102D"/>
    <a:srgbClr val="195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howGuides="1">
      <p:cViewPr varScale="1">
        <p:scale>
          <a:sx n="175" d="100"/>
          <a:sy n="175" d="100"/>
        </p:scale>
        <p:origin x="344" y="168"/>
      </p:cViewPr>
      <p:guideLst>
        <p:guide orient="horz" pos="472"/>
        <p:guide orient="horz" pos="674"/>
        <p:guide orient="horz"/>
        <p:guide orient="horz" pos="163"/>
        <p:guide orient="horz" pos="2679"/>
        <p:guide orient="horz" pos="3063"/>
        <p:guide pos="1020"/>
        <p:guide pos="5389"/>
        <p:guide pos="3120"/>
        <p:guide pos="219"/>
        <p:guide pos="3292"/>
        <p:guide pos="3204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31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9D065-03A5-4C09-9A36-A973175AAF75}" type="datetimeFigureOut">
              <a:rPr lang="en-GB" smtClean="0"/>
              <a:pPr/>
              <a:t>16/11/2021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99DCF-A131-4957-829E-DFB5C8C3EC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486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09DCC-C25E-4DA8-8818-89F4154299EB}" type="datetimeFigureOut">
              <a:rPr lang="sv-SE" smtClean="0"/>
              <a:t>2021-11-16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BB7EB-B2F6-4A7D-81E1-C456E98F18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26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Simulation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field was largely derived from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 Dynamics, which was the Established by Jay Wright Forrester in the 50s.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postulated that we make decisions through mental models which are not accurate depictions of reality, but rather sets of assumptions based on our experience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 simulations are mathematical, computational formalizations of these mental models. They are useful because we can run them to discover non-linear or counter-intuitive behaviors that may emerge when we compress time or scale up the computations.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A38C4-7BDE-432B-AB9F-209EE4BC47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 bwMode="gray">
          <a:xfrm>
            <a:off x="1568185" y="870886"/>
            <a:ext cx="6984337" cy="782763"/>
          </a:xfrm>
        </p:spPr>
        <p:txBody>
          <a:bodyPr>
            <a:normAutofit/>
          </a:bodyPr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 bwMode="gray">
          <a:xfrm>
            <a:off x="1567963" y="1707654"/>
            <a:ext cx="6987075" cy="702078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026" name="Picture 2" descr="http://intra.kth.se/polopoly_fs/1.383275!/image/KTH_pngs.png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9" b="7207"/>
          <a:stretch/>
        </p:blipFill>
        <p:spPr bwMode="gray">
          <a:xfrm>
            <a:off x="347664" y="258367"/>
            <a:ext cx="603657" cy="60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gray">
          <a:xfrm>
            <a:off x="-1375645" y="4197523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/>
          <p:cNvSpPr>
            <a:spLocks noChangeAspect="1" noChangeArrowheads="1" noTextEdit="1"/>
          </p:cNvSpPr>
          <p:nvPr userDrawn="1"/>
        </p:nvSpPr>
        <p:spPr bwMode="auto">
          <a:xfrm>
            <a:off x="-3582988" y="3049588"/>
            <a:ext cx="14508163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29" name="Grupp 28"/>
          <p:cNvGrpSpPr/>
          <p:nvPr userDrawn="1"/>
        </p:nvGrpSpPr>
        <p:grpSpPr>
          <a:xfrm>
            <a:off x="0" y="2709862"/>
            <a:ext cx="9144000" cy="2433638"/>
            <a:chOff x="0" y="2709862"/>
            <a:chExt cx="9144000" cy="2433638"/>
          </a:xfrm>
        </p:grpSpPr>
        <p:sp>
          <p:nvSpPr>
            <p:cNvPr id="14" name="Rektangel 13"/>
            <p:cNvSpPr/>
            <p:nvPr userDrawn="1"/>
          </p:nvSpPr>
          <p:spPr bwMode="gray">
            <a:xfrm>
              <a:off x="0" y="2709862"/>
              <a:ext cx="9144000" cy="24336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upp 22"/>
            <p:cNvGrpSpPr/>
            <p:nvPr userDrawn="1"/>
          </p:nvGrpSpPr>
          <p:grpSpPr>
            <a:xfrm>
              <a:off x="0" y="3052732"/>
              <a:ext cx="9144000" cy="1744661"/>
              <a:chOff x="900907" y="2551188"/>
              <a:chExt cx="9144000" cy="1744661"/>
            </a:xfrm>
          </p:grpSpPr>
          <p:sp>
            <p:nvSpPr>
              <p:cNvPr id="24" name="Rektangel 4"/>
              <p:cNvSpPr/>
              <p:nvPr userDrawn="1"/>
            </p:nvSpPr>
            <p:spPr>
              <a:xfrm>
                <a:off x="900907" y="3979937"/>
                <a:ext cx="9144000" cy="252412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252412">
                    <a:moveTo>
                      <a:pt x="1395140" y="0"/>
                    </a:moveTo>
                    <a:cubicBezTo>
                      <a:pt x="7995403" y="0"/>
                      <a:pt x="7995403" y="0"/>
                      <a:pt x="7995403" y="0"/>
                    </a:cubicBezTo>
                    <a:cubicBezTo>
                      <a:pt x="8024494" y="0"/>
                      <a:pt x="8046740" y="22171"/>
                      <a:pt x="8046740" y="51165"/>
                    </a:cubicBezTo>
                    <a:cubicBezTo>
                      <a:pt x="8046740" y="201248"/>
                      <a:pt x="8046740" y="201248"/>
                      <a:pt x="8046740" y="201248"/>
                    </a:cubicBezTo>
                    <a:cubicBezTo>
                      <a:pt x="8046740" y="225124"/>
                      <a:pt x="8067275" y="245590"/>
                      <a:pt x="8091233" y="245590"/>
                    </a:cubicBezTo>
                    <a:cubicBezTo>
                      <a:pt x="8497615" y="245590"/>
                      <a:pt x="8845755" y="245590"/>
                      <a:pt x="9144000" y="245590"/>
                    </a:cubicBezTo>
                    <a:lnTo>
                      <a:pt x="9144000" y="252412"/>
                    </a:lnTo>
                    <a:cubicBezTo>
                      <a:pt x="8091233" y="252412"/>
                      <a:pt x="8091233" y="252412"/>
                      <a:pt x="8091233" y="252412"/>
                    </a:cubicBezTo>
                    <a:cubicBezTo>
                      <a:pt x="8063853" y="252412"/>
                      <a:pt x="8039895" y="228535"/>
                      <a:pt x="8039895" y="201248"/>
                    </a:cubicBezTo>
                    <a:cubicBezTo>
                      <a:pt x="8039895" y="51165"/>
                      <a:pt x="8039895" y="51165"/>
                      <a:pt x="8039895" y="51165"/>
                    </a:cubicBezTo>
                    <a:cubicBezTo>
                      <a:pt x="8039895" y="27288"/>
                      <a:pt x="8019361" y="6822"/>
                      <a:pt x="7995403" y="6822"/>
                    </a:cubicBezTo>
                    <a:cubicBezTo>
                      <a:pt x="1395140" y="6822"/>
                      <a:pt x="1395140" y="6822"/>
                      <a:pt x="1395140" y="6822"/>
                    </a:cubicBezTo>
                    <a:cubicBezTo>
                      <a:pt x="1371183" y="6822"/>
                      <a:pt x="1350648" y="27288"/>
                      <a:pt x="1350648" y="51165"/>
                    </a:cubicBezTo>
                    <a:cubicBezTo>
                      <a:pt x="1350648" y="197837"/>
                      <a:pt x="1350648" y="197837"/>
                      <a:pt x="1350648" y="197837"/>
                    </a:cubicBezTo>
                    <a:cubicBezTo>
                      <a:pt x="1350648" y="226830"/>
                      <a:pt x="1328402" y="249001"/>
                      <a:pt x="1299311" y="249001"/>
                    </a:cubicBezTo>
                    <a:cubicBezTo>
                      <a:pt x="796791" y="249001"/>
                      <a:pt x="367217" y="249001"/>
                      <a:pt x="0" y="249001"/>
                    </a:cubicBezTo>
                    <a:lnTo>
                      <a:pt x="0" y="242179"/>
                    </a:lnTo>
                    <a:cubicBezTo>
                      <a:pt x="1299311" y="242179"/>
                      <a:pt x="1299311" y="242179"/>
                      <a:pt x="1299311" y="242179"/>
                    </a:cubicBezTo>
                    <a:cubicBezTo>
                      <a:pt x="1324979" y="242179"/>
                      <a:pt x="1343803" y="223419"/>
                      <a:pt x="1343803" y="197837"/>
                    </a:cubicBezTo>
                    <a:cubicBezTo>
                      <a:pt x="1343803" y="51165"/>
                      <a:pt x="1343803" y="51165"/>
                      <a:pt x="1343803" y="51165"/>
                    </a:cubicBezTo>
                    <a:cubicBezTo>
                      <a:pt x="1343803" y="22171"/>
                      <a:pt x="1367761" y="0"/>
                      <a:pt x="139514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/>
              </a:p>
            </p:txBody>
          </p:sp>
          <p:sp>
            <p:nvSpPr>
              <p:cNvPr id="25" name="Rektangel 10"/>
              <p:cNvSpPr/>
              <p:nvPr userDrawn="1"/>
            </p:nvSpPr>
            <p:spPr>
              <a:xfrm>
                <a:off x="900907" y="2841700"/>
                <a:ext cx="9144000" cy="840441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840441">
                    <a:moveTo>
                      <a:pt x="7625775" y="0"/>
                    </a:moveTo>
                    <a:cubicBezTo>
                      <a:pt x="8520853" y="0"/>
                      <a:pt x="8943978" y="0"/>
                      <a:pt x="9144000" y="0"/>
                    </a:cubicBezTo>
                    <a:lnTo>
                      <a:pt x="9144000" y="6847"/>
                    </a:lnTo>
                    <a:cubicBezTo>
                      <a:pt x="7625775" y="6847"/>
                      <a:pt x="7625775" y="6847"/>
                      <a:pt x="7625775" y="6847"/>
                    </a:cubicBezTo>
                    <a:cubicBezTo>
                      <a:pt x="7600106" y="6847"/>
                      <a:pt x="7581282" y="27387"/>
                      <a:pt x="7581282" y="51351"/>
                    </a:cubicBezTo>
                    <a:cubicBezTo>
                      <a:pt x="7581282" y="534048"/>
                      <a:pt x="7581282" y="534048"/>
                      <a:pt x="7581282" y="534048"/>
                    </a:cubicBezTo>
                    <a:cubicBezTo>
                      <a:pt x="7581282" y="561435"/>
                      <a:pt x="7557325" y="585399"/>
                      <a:pt x="7529945" y="585399"/>
                    </a:cubicBezTo>
                    <a:cubicBezTo>
                      <a:pt x="6551114" y="585399"/>
                      <a:pt x="6551114" y="585399"/>
                      <a:pt x="6551114" y="585399"/>
                    </a:cubicBezTo>
                    <a:cubicBezTo>
                      <a:pt x="6523734" y="585399"/>
                      <a:pt x="6499777" y="561435"/>
                      <a:pt x="6499777" y="534048"/>
                    </a:cubicBezTo>
                    <a:cubicBezTo>
                      <a:pt x="6499777" y="371437"/>
                      <a:pt x="6499777" y="371437"/>
                      <a:pt x="6499777" y="371437"/>
                    </a:cubicBezTo>
                    <a:cubicBezTo>
                      <a:pt x="6499777" y="345762"/>
                      <a:pt x="6480953" y="326933"/>
                      <a:pt x="6455285" y="326933"/>
                    </a:cubicBezTo>
                    <a:cubicBezTo>
                      <a:pt x="3746388" y="326933"/>
                      <a:pt x="3746388" y="326933"/>
                      <a:pt x="3746388" y="326933"/>
                    </a:cubicBezTo>
                    <a:cubicBezTo>
                      <a:pt x="3720719" y="326933"/>
                      <a:pt x="3701896" y="345762"/>
                      <a:pt x="3701896" y="371437"/>
                    </a:cubicBezTo>
                    <a:cubicBezTo>
                      <a:pt x="3701896" y="789090"/>
                      <a:pt x="3701896" y="789090"/>
                      <a:pt x="3701896" y="789090"/>
                    </a:cubicBezTo>
                    <a:cubicBezTo>
                      <a:pt x="3701896" y="816477"/>
                      <a:pt x="3677938" y="840441"/>
                      <a:pt x="3650558" y="840441"/>
                    </a:cubicBezTo>
                    <a:cubicBezTo>
                      <a:pt x="1088828" y="840441"/>
                      <a:pt x="1088828" y="840441"/>
                      <a:pt x="1088828" y="840441"/>
                    </a:cubicBezTo>
                    <a:cubicBezTo>
                      <a:pt x="1059737" y="840441"/>
                      <a:pt x="1037491" y="816477"/>
                      <a:pt x="1037491" y="789090"/>
                    </a:cubicBezTo>
                    <a:cubicBezTo>
                      <a:pt x="1037491" y="65044"/>
                      <a:pt x="1037491" y="65044"/>
                      <a:pt x="1037491" y="65044"/>
                    </a:cubicBezTo>
                    <a:cubicBezTo>
                      <a:pt x="1037491" y="41081"/>
                      <a:pt x="1016956" y="20540"/>
                      <a:pt x="992998" y="20540"/>
                    </a:cubicBezTo>
                    <a:cubicBezTo>
                      <a:pt x="542461" y="20540"/>
                      <a:pt x="224457" y="20540"/>
                      <a:pt x="0" y="20540"/>
                    </a:cubicBezTo>
                    <a:lnTo>
                      <a:pt x="0" y="13694"/>
                    </a:lnTo>
                    <a:cubicBezTo>
                      <a:pt x="992998" y="13694"/>
                      <a:pt x="992998" y="13694"/>
                      <a:pt x="992998" y="13694"/>
                    </a:cubicBezTo>
                    <a:cubicBezTo>
                      <a:pt x="1020378" y="13694"/>
                      <a:pt x="1044336" y="37657"/>
                      <a:pt x="1044336" y="65044"/>
                    </a:cubicBezTo>
                    <a:cubicBezTo>
                      <a:pt x="1044336" y="789090"/>
                      <a:pt x="1044336" y="789090"/>
                      <a:pt x="1044336" y="789090"/>
                    </a:cubicBezTo>
                    <a:cubicBezTo>
                      <a:pt x="1044336" y="813054"/>
                      <a:pt x="1063159" y="833594"/>
                      <a:pt x="1088828" y="833594"/>
                    </a:cubicBezTo>
                    <a:cubicBezTo>
                      <a:pt x="3650558" y="833594"/>
                      <a:pt x="3650558" y="833594"/>
                      <a:pt x="3650558" y="833594"/>
                    </a:cubicBezTo>
                    <a:cubicBezTo>
                      <a:pt x="3674516" y="833594"/>
                      <a:pt x="3695051" y="813054"/>
                      <a:pt x="3695051" y="789090"/>
                    </a:cubicBezTo>
                    <a:cubicBezTo>
                      <a:pt x="3695051" y="371437"/>
                      <a:pt x="3695051" y="371437"/>
                      <a:pt x="3695051" y="371437"/>
                    </a:cubicBezTo>
                    <a:cubicBezTo>
                      <a:pt x="3695051" y="342339"/>
                      <a:pt x="3717297" y="320087"/>
                      <a:pt x="3746388" y="320087"/>
                    </a:cubicBezTo>
                    <a:cubicBezTo>
                      <a:pt x="6455285" y="320087"/>
                      <a:pt x="6455285" y="320087"/>
                      <a:pt x="6455285" y="320087"/>
                    </a:cubicBezTo>
                    <a:cubicBezTo>
                      <a:pt x="6484376" y="320087"/>
                      <a:pt x="6506622" y="342339"/>
                      <a:pt x="6506622" y="371437"/>
                    </a:cubicBezTo>
                    <a:cubicBezTo>
                      <a:pt x="6506622" y="534048"/>
                      <a:pt x="6506622" y="534048"/>
                      <a:pt x="6506622" y="534048"/>
                    </a:cubicBezTo>
                    <a:cubicBezTo>
                      <a:pt x="6506622" y="558012"/>
                      <a:pt x="6527157" y="578552"/>
                      <a:pt x="6551114" y="578552"/>
                    </a:cubicBezTo>
                    <a:cubicBezTo>
                      <a:pt x="7529945" y="578552"/>
                      <a:pt x="7529945" y="578552"/>
                      <a:pt x="7529945" y="578552"/>
                    </a:cubicBezTo>
                    <a:cubicBezTo>
                      <a:pt x="7553903" y="578552"/>
                      <a:pt x="7574437" y="558012"/>
                      <a:pt x="7574437" y="534048"/>
                    </a:cubicBezTo>
                    <a:cubicBezTo>
                      <a:pt x="7574437" y="51351"/>
                      <a:pt x="7574437" y="51351"/>
                      <a:pt x="7574437" y="51351"/>
                    </a:cubicBezTo>
                    <a:cubicBezTo>
                      <a:pt x="7574437" y="23964"/>
                      <a:pt x="7596684" y="0"/>
                      <a:pt x="7625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b="1" dirty="0"/>
              </a:p>
            </p:txBody>
          </p:sp>
          <p:sp>
            <p:nvSpPr>
              <p:cNvPr id="26" name="Rektangel 11"/>
              <p:cNvSpPr/>
              <p:nvPr userDrawn="1"/>
            </p:nvSpPr>
            <p:spPr>
              <a:xfrm>
                <a:off x="900907" y="2551188"/>
                <a:ext cx="9144000" cy="922337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922337">
                    <a:moveTo>
                      <a:pt x="5562016" y="0"/>
                    </a:moveTo>
                    <a:cubicBezTo>
                      <a:pt x="6735929" y="0"/>
                      <a:pt x="6735929" y="0"/>
                      <a:pt x="6735929" y="0"/>
                    </a:cubicBezTo>
                    <a:cubicBezTo>
                      <a:pt x="6765020" y="0"/>
                      <a:pt x="6787266" y="22246"/>
                      <a:pt x="6787266" y="51336"/>
                    </a:cubicBezTo>
                    <a:cubicBezTo>
                      <a:pt x="6787266" y="658812"/>
                      <a:pt x="6787266" y="658812"/>
                      <a:pt x="6787266" y="658812"/>
                    </a:cubicBezTo>
                    <a:cubicBezTo>
                      <a:pt x="6787266" y="684480"/>
                      <a:pt x="6807801" y="703303"/>
                      <a:pt x="6831758" y="703303"/>
                    </a:cubicBezTo>
                    <a:cubicBezTo>
                      <a:pt x="8616584" y="703303"/>
                      <a:pt x="8616584" y="703303"/>
                      <a:pt x="8616584" y="703303"/>
                    </a:cubicBezTo>
                    <a:cubicBezTo>
                      <a:pt x="8640542" y="703303"/>
                      <a:pt x="8661077" y="684480"/>
                      <a:pt x="8661077" y="658812"/>
                    </a:cubicBezTo>
                    <a:cubicBezTo>
                      <a:pt x="8661077" y="193366"/>
                      <a:pt x="8661077" y="193366"/>
                      <a:pt x="8661077" y="193366"/>
                    </a:cubicBezTo>
                    <a:cubicBezTo>
                      <a:pt x="8661077" y="165987"/>
                      <a:pt x="8683323" y="142030"/>
                      <a:pt x="8712414" y="142030"/>
                    </a:cubicBezTo>
                    <a:cubicBezTo>
                      <a:pt x="8866788" y="142030"/>
                      <a:pt x="9010400" y="142030"/>
                      <a:pt x="9144000" y="142030"/>
                    </a:cubicBezTo>
                    <a:lnTo>
                      <a:pt x="9144000" y="148875"/>
                    </a:lnTo>
                    <a:cubicBezTo>
                      <a:pt x="8712414" y="148875"/>
                      <a:pt x="8712414" y="148875"/>
                      <a:pt x="8712414" y="148875"/>
                    </a:cubicBezTo>
                    <a:cubicBezTo>
                      <a:pt x="8686745" y="148875"/>
                      <a:pt x="8667922" y="169409"/>
                      <a:pt x="8667922" y="193366"/>
                    </a:cubicBezTo>
                    <a:cubicBezTo>
                      <a:pt x="8667922" y="658812"/>
                      <a:pt x="8667922" y="658812"/>
                      <a:pt x="8667922" y="658812"/>
                    </a:cubicBezTo>
                    <a:cubicBezTo>
                      <a:pt x="8667922" y="687903"/>
                      <a:pt x="8643964" y="710148"/>
                      <a:pt x="8616584" y="710148"/>
                    </a:cubicBezTo>
                    <a:cubicBezTo>
                      <a:pt x="6831758" y="710148"/>
                      <a:pt x="6831758" y="710148"/>
                      <a:pt x="6831758" y="710148"/>
                    </a:cubicBezTo>
                    <a:cubicBezTo>
                      <a:pt x="6804378" y="710148"/>
                      <a:pt x="6780421" y="687903"/>
                      <a:pt x="6780421" y="658812"/>
                    </a:cubicBezTo>
                    <a:cubicBezTo>
                      <a:pt x="6780421" y="51336"/>
                      <a:pt x="6780421" y="51336"/>
                      <a:pt x="6780421" y="51336"/>
                    </a:cubicBezTo>
                    <a:cubicBezTo>
                      <a:pt x="6780421" y="27379"/>
                      <a:pt x="6761597" y="6845"/>
                      <a:pt x="6735929" y="6845"/>
                    </a:cubicBezTo>
                    <a:cubicBezTo>
                      <a:pt x="5562016" y="6845"/>
                      <a:pt x="5562016" y="6845"/>
                      <a:pt x="5562016" y="6845"/>
                    </a:cubicBezTo>
                    <a:cubicBezTo>
                      <a:pt x="5538059" y="6845"/>
                      <a:pt x="5517524" y="27379"/>
                      <a:pt x="5517524" y="51336"/>
                    </a:cubicBezTo>
                    <a:cubicBezTo>
                      <a:pt x="5517524" y="773463"/>
                      <a:pt x="5517524" y="773463"/>
                      <a:pt x="5517524" y="773463"/>
                    </a:cubicBezTo>
                    <a:cubicBezTo>
                      <a:pt x="5517524" y="802553"/>
                      <a:pt x="5495278" y="824799"/>
                      <a:pt x="5467898" y="824799"/>
                    </a:cubicBezTo>
                    <a:cubicBezTo>
                      <a:pt x="1906802" y="824799"/>
                      <a:pt x="1906802" y="824799"/>
                      <a:pt x="1906802" y="824799"/>
                    </a:cubicBezTo>
                    <a:cubicBezTo>
                      <a:pt x="1879422" y="824799"/>
                      <a:pt x="1855465" y="802553"/>
                      <a:pt x="1855465" y="773463"/>
                    </a:cubicBezTo>
                    <a:cubicBezTo>
                      <a:pt x="1855465" y="662235"/>
                      <a:pt x="1855465" y="662235"/>
                      <a:pt x="1855465" y="662235"/>
                    </a:cubicBezTo>
                    <a:cubicBezTo>
                      <a:pt x="1855465" y="636567"/>
                      <a:pt x="1834930" y="617743"/>
                      <a:pt x="1810972" y="617743"/>
                    </a:cubicBezTo>
                    <a:cubicBezTo>
                      <a:pt x="1295888" y="617743"/>
                      <a:pt x="1295888" y="617743"/>
                      <a:pt x="1295888" y="617743"/>
                    </a:cubicBezTo>
                    <a:cubicBezTo>
                      <a:pt x="1271931" y="617743"/>
                      <a:pt x="1253107" y="636567"/>
                      <a:pt x="1253107" y="662235"/>
                    </a:cubicBezTo>
                    <a:cubicBezTo>
                      <a:pt x="1253107" y="871001"/>
                      <a:pt x="1253107" y="871001"/>
                      <a:pt x="1253107" y="871001"/>
                    </a:cubicBezTo>
                    <a:cubicBezTo>
                      <a:pt x="1253107" y="898380"/>
                      <a:pt x="1229150" y="922337"/>
                      <a:pt x="1201770" y="922337"/>
                    </a:cubicBezTo>
                    <a:cubicBezTo>
                      <a:pt x="782516" y="922337"/>
                      <a:pt x="782516" y="922337"/>
                      <a:pt x="782516" y="922337"/>
                    </a:cubicBezTo>
                    <a:cubicBezTo>
                      <a:pt x="755136" y="922337"/>
                      <a:pt x="731178" y="898380"/>
                      <a:pt x="731178" y="871001"/>
                    </a:cubicBezTo>
                    <a:cubicBezTo>
                      <a:pt x="731178" y="564696"/>
                      <a:pt x="731178" y="564696"/>
                      <a:pt x="731178" y="564696"/>
                    </a:cubicBezTo>
                    <a:cubicBezTo>
                      <a:pt x="731178" y="540739"/>
                      <a:pt x="712355" y="520205"/>
                      <a:pt x="688397" y="520205"/>
                    </a:cubicBezTo>
                    <a:cubicBezTo>
                      <a:pt x="412149" y="520205"/>
                      <a:pt x="185673" y="520205"/>
                      <a:pt x="0" y="520205"/>
                    </a:cubicBezTo>
                    <a:lnTo>
                      <a:pt x="0" y="513360"/>
                    </a:lnTo>
                    <a:cubicBezTo>
                      <a:pt x="688397" y="513360"/>
                      <a:pt x="688397" y="513360"/>
                      <a:pt x="688397" y="513360"/>
                    </a:cubicBezTo>
                    <a:cubicBezTo>
                      <a:pt x="715777" y="513360"/>
                      <a:pt x="738023" y="535606"/>
                      <a:pt x="738023" y="564696"/>
                    </a:cubicBezTo>
                    <a:cubicBezTo>
                      <a:pt x="738023" y="871001"/>
                      <a:pt x="738023" y="871001"/>
                      <a:pt x="738023" y="871001"/>
                    </a:cubicBezTo>
                    <a:cubicBezTo>
                      <a:pt x="738023" y="894958"/>
                      <a:pt x="758558" y="915492"/>
                      <a:pt x="782516" y="915492"/>
                    </a:cubicBezTo>
                    <a:cubicBezTo>
                      <a:pt x="1201770" y="915492"/>
                      <a:pt x="1201770" y="915492"/>
                      <a:pt x="1201770" y="915492"/>
                    </a:cubicBezTo>
                    <a:cubicBezTo>
                      <a:pt x="1225727" y="915492"/>
                      <a:pt x="1246262" y="894958"/>
                      <a:pt x="1246262" y="871001"/>
                    </a:cubicBezTo>
                    <a:cubicBezTo>
                      <a:pt x="1246262" y="662235"/>
                      <a:pt x="1246262" y="662235"/>
                      <a:pt x="1246262" y="662235"/>
                    </a:cubicBezTo>
                    <a:cubicBezTo>
                      <a:pt x="1246262" y="633144"/>
                      <a:pt x="1268508" y="610899"/>
                      <a:pt x="1295888" y="610899"/>
                    </a:cubicBezTo>
                    <a:cubicBezTo>
                      <a:pt x="1810972" y="610899"/>
                      <a:pt x="1810972" y="610899"/>
                      <a:pt x="1810972" y="610899"/>
                    </a:cubicBezTo>
                    <a:cubicBezTo>
                      <a:pt x="1840064" y="610899"/>
                      <a:pt x="1862310" y="633144"/>
                      <a:pt x="1862310" y="662235"/>
                    </a:cubicBezTo>
                    <a:cubicBezTo>
                      <a:pt x="1862310" y="773463"/>
                      <a:pt x="1862310" y="773463"/>
                      <a:pt x="1862310" y="773463"/>
                    </a:cubicBezTo>
                    <a:cubicBezTo>
                      <a:pt x="1862310" y="799131"/>
                      <a:pt x="1882845" y="817954"/>
                      <a:pt x="1906802" y="817954"/>
                    </a:cubicBezTo>
                    <a:cubicBezTo>
                      <a:pt x="5467898" y="817954"/>
                      <a:pt x="5467898" y="817954"/>
                      <a:pt x="5467898" y="817954"/>
                    </a:cubicBezTo>
                    <a:cubicBezTo>
                      <a:pt x="5491855" y="817954"/>
                      <a:pt x="5510679" y="799131"/>
                      <a:pt x="5510679" y="773463"/>
                    </a:cubicBezTo>
                    <a:cubicBezTo>
                      <a:pt x="5510679" y="51336"/>
                      <a:pt x="5510679" y="51336"/>
                      <a:pt x="5510679" y="51336"/>
                    </a:cubicBezTo>
                    <a:cubicBezTo>
                      <a:pt x="5510679" y="22246"/>
                      <a:pt x="5534636" y="0"/>
                      <a:pt x="55620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/>
              </a:p>
            </p:txBody>
          </p:sp>
          <p:sp>
            <p:nvSpPr>
              <p:cNvPr id="27" name="Rektangel 12"/>
              <p:cNvSpPr/>
              <p:nvPr userDrawn="1"/>
            </p:nvSpPr>
            <p:spPr>
              <a:xfrm>
                <a:off x="900907" y="2759149"/>
                <a:ext cx="9144000" cy="1536700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1536700">
                    <a:moveTo>
                      <a:pt x="2822317" y="0"/>
                    </a:moveTo>
                    <a:cubicBezTo>
                      <a:pt x="5028108" y="0"/>
                      <a:pt x="5028108" y="0"/>
                      <a:pt x="5028108" y="0"/>
                    </a:cubicBezTo>
                    <a:cubicBezTo>
                      <a:pt x="5055488" y="0"/>
                      <a:pt x="5079446" y="22246"/>
                      <a:pt x="5079446" y="51338"/>
                    </a:cubicBezTo>
                    <a:cubicBezTo>
                      <a:pt x="5079446" y="884715"/>
                      <a:pt x="5079446" y="884715"/>
                      <a:pt x="5079446" y="884715"/>
                    </a:cubicBezTo>
                    <a:cubicBezTo>
                      <a:pt x="5079446" y="908672"/>
                      <a:pt x="5098269" y="929207"/>
                      <a:pt x="5123938" y="929207"/>
                    </a:cubicBezTo>
                    <a:cubicBezTo>
                      <a:pt x="5734852" y="929207"/>
                      <a:pt x="5734852" y="929207"/>
                      <a:pt x="5734852" y="929207"/>
                    </a:cubicBezTo>
                    <a:cubicBezTo>
                      <a:pt x="5760520" y="929207"/>
                      <a:pt x="5779344" y="908672"/>
                      <a:pt x="5779344" y="884715"/>
                    </a:cubicBezTo>
                    <a:cubicBezTo>
                      <a:pt x="5779344" y="352517"/>
                      <a:pt x="5779344" y="352517"/>
                      <a:pt x="5779344" y="352517"/>
                    </a:cubicBezTo>
                    <a:cubicBezTo>
                      <a:pt x="5779344" y="323426"/>
                      <a:pt x="5803301" y="301180"/>
                      <a:pt x="5830681" y="301180"/>
                    </a:cubicBezTo>
                    <a:cubicBezTo>
                      <a:pt x="7452939" y="301180"/>
                      <a:pt x="7452939" y="301180"/>
                      <a:pt x="7452939" y="301180"/>
                    </a:cubicBezTo>
                    <a:cubicBezTo>
                      <a:pt x="7480319" y="301180"/>
                      <a:pt x="7502565" y="323426"/>
                      <a:pt x="7502565" y="352517"/>
                    </a:cubicBezTo>
                    <a:cubicBezTo>
                      <a:pt x="7502565" y="1485363"/>
                      <a:pt x="7502565" y="1485363"/>
                      <a:pt x="7502565" y="1485363"/>
                    </a:cubicBezTo>
                    <a:cubicBezTo>
                      <a:pt x="7502565" y="1509320"/>
                      <a:pt x="7523100" y="1529855"/>
                      <a:pt x="7547058" y="1529855"/>
                    </a:cubicBezTo>
                    <a:cubicBezTo>
                      <a:pt x="8799687" y="1529855"/>
                      <a:pt x="8799687" y="1529855"/>
                      <a:pt x="8799687" y="1529855"/>
                    </a:cubicBezTo>
                    <a:cubicBezTo>
                      <a:pt x="8823645" y="1529855"/>
                      <a:pt x="8844180" y="1509320"/>
                      <a:pt x="8844180" y="1485363"/>
                    </a:cubicBezTo>
                    <a:cubicBezTo>
                      <a:pt x="8844180" y="966855"/>
                      <a:pt x="8844180" y="966855"/>
                      <a:pt x="8844180" y="966855"/>
                    </a:cubicBezTo>
                    <a:cubicBezTo>
                      <a:pt x="8844180" y="937764"/>
                      <a:pt x="8866426" y="915517"/>
                      <a:pt x="8895517" y="915517"/>
                    </a:cubicBezTo>
                    <a:cubicBezTo>
                      <a:pt x="8981972" y="915517"/>
                      <a:pt x="9064748" y="915517"/>
                      <a:pt x="9144000" y="915517"/>
                    </a:cubicBezTo>
                    <a:lnTo>
                      <a:pt x="9144000" y="922362"/>
                    </a:lnTo>
                    <a:cubicBezTo>
                      <a:pt x="8895517" y="922362"/>
                      <a:pt x="8895517" y="922362"/>
                      <a:pt x="8895517" y="922362"/>
                    </a:cubicBezTo>
                    <a:cubicBezTo>
                      <a:pt x="8869848" y="922362"/>
                      <a:pt x="8851025" y="941186"/>
                      <a:pt x="8851025" y="966855"/>
                    </a:cubicBezTo>
                    <a:cubicBezTo>
                      <a:pt x="8851025" y="1485363"/>
                      <a:pt x="8851025" y="1485363"/>
                      <a:pt x="8851025" y="1485363"/>
                    </a:cubicBezTo>
                    <a:cubicBezTo>
                      <a:pt x="8851025" y="1512743"/>
                      <a:pt x="8827067" y="1536700"/>
                      <a:pt x="8799687" y="1536700"/>
                    </a:cubicBezTo>
                    <a:cubicBezTo>
                      <a:pt x="7547058" y="1536700"/>
                      <a:pt x="7547058" y="1536700"/>
                      <a:pt x="7547058" y="1536700"/>
                    </a:cubicBezTo>
                    <a:cubicBezTo>
                      <a:pt x="7519678" y="1536700"/>
                      <a:pt x="7495720" y="1512743"/>
                      <a:pt x="7495720" y="1485363"/>
                    </a:cubicBezTo>
                    <a:cubicBezTo>
                      <a:pt x="7495720" y="352517"/>
                      <a:pt x="7495720" y="352517"/>
                      <a:pt x="7495720" y="352517"/>
                    </a:cubicBezTo>
                    <a:cubicBezTo>
                      <a:pt x="7495720" y="328560"/>
                      <a:pt x="7476897" y="308025"/>
                      <a:pt x="7452939" y="308025"/>
                    </a:cubicBezTo>
                    <a:cubicBezTo>
                      <a:pt x="5830681" y="308025"/>
                      <a:pt x="5830681" y="308025"/>
                      <a:pt x="5830681" y="308025"/>
                    </a:cubicBezTo>
                    <a:cubicBezTo>
                      <a:pt x="5806724" y="308025"/>
                      <a:pt x="5786189" y="328560"/>
                      <a:pt x="5786189" y="352517"/>
                    </a:cubicBezTo>
                    <a:cubicBezTo>
                      <a:pt x="5786189" y="884715"/>
                      <a:pt x="5786189" y="884715"/>
                      <a:pt x="5786189" y="884715"/>
                    </a:cubicBezTo>
                    <a:cubicBezTo>
                      <a:pt x="5786189" y="912095"/>
                      <a:pt x="5763943" y="936052"/>
                      <a:pt x="5734852" y="936052"/>
                    </a:cubicBezTo>
                    <a:cubicBezTo>
                      <a:pt x="5123938" y="936052"/>
                      <a:pt x="5123938" y="936052"/>
                      <a:pt x="5123938" y="936052"/>
                    </a:cubicBezTo>
                    <a:cubicBezTo>
                      <a:pt x="5094847" y="936052"/>
                      <a:pt x="5072601" y="912095"/>
                      <a:pt x="5072601" y="884715"/>
                    </a:cubicBezTo>
                    <a:cubicBezTo>
                      <a:pt x="5072601" y="51338"/>
                      <a:pt x="5072601" y="51338"/>
                      <a:pt x="5072601" y="51338"/>
                    </a:cubicBezTo>
                    <a:cubicBezTo>
                      <a:pt x="5072601" y="25669"/>
                      <a:pt x="5052066" y="6845"/>
                      <a:pt x="5028108" y="6845"/>
                    </a:cubicBezTo>
                    <a:cubicBezTo>
                      <a:pt x="2822317" y="6845"/>
                      <a:pt x="2822317" y="6845"/>
                      <a:pt x="2822317" y="6845"/>
                    </a:cubicBezTo>
                    <a:cubicBezTo>
                      <a:pt x="2798359" y="6845"/>
                      <a:pt x="2777825" y="25669"/>
                      <a:pt x="2777825" y="51338"/>
                    </a:cubicBezTo>
                    <a:cubicBezTo>
                      <a:pt x="2777825" y="1276591"/>
                      <a:pt x="2777825" y="1276591"/>
                      <a:pt x="2777825" y="1276591"/>
                    </a:cubicBezTo>
                    <a:cubicBezTo>
                      <a:pt x="2777825" y="1303971"/>
                      <a:pt x="2755578" y="1327928"/>
                      <a:pt x="2726487" y="1327928"/>
                    </a:cubicBezTo>
                    <a:cubicBezTo>
                      <a:pt x="279410" y="1327928"/>
                      <a:pt x="279410" y="1327928"/>
                      <a:pt x="279410" y="1327928"/>
                    </a:cubicBezTo>
                    <a:cubicBezTo>
                      <a:pt x="252030" y="1327928"/>
                      <a:pt x="228073" y="1303971"/>
                      <a:pt x="228073" y="1276591"/>
                    </a:cubicBezTo>
                    <a:cubicBezTo>
                      <a:pt x="228073" y="453481"/>
                      <a:pt x="228073" y="453481"/>
                      <a:pt x="228073" y="453481"/>
                    </a:cubicBezTo>
                    <a:cubicBezTo>
                      <a:pt x="228073" y="427812"/>
                      <a:pt x="207538" y="408988"/>
                      <a:pt x="183580" y="408988"/>
                    </a:cubicBezTo>
                    <a:cubicBezTo>
                      <a:pt x="120092" y="408988"/>
                      <a:pt x="58927" y="408988"/>
                      <a:pt x="0" y="408988"/>
                    </a:cubicBezTo>
                    <a:lnTo>
                      <a:pt x="0" y="402143"/>
                    </a:lnTo>
                    <a:cubicBezTo>
                      <a:pt x="183580" y="402143"/>
                      <a:pt x="183580" y="402143"/>
                      <a:pt x="183580" y="402143"/>
                    </a:cubicBezTo>
                    <a:cubicBezTo>
                      <a:pt x="212672" y="402143"/>
                      <a:pt x="234918" y="424389"/>
                      <a:pt x="234918" y="453481"/>
                    </a:cubicBezTo>
                    <a:cubicBezTo>
                      <a:pt x="234918" y="1276591"/>
                      <a:pt x="234918" y="1276591"/>
                      <a:pt x="234918" y="1276591"/>
                    </a:cubicBezTo>
                    <a:cubicBezTo>
                      <a:pt x="234918" y="1300548"/>
                      <a:pt x="255453" y="1321083"/>
                      <a:pt x="279410" y="1321083"/>
                    </a:cubicBezTo>
                    <a:cubicBezTo>
                      <a:pt x="2726487" y="1321083"/>
                      <a:pt x="2726487" y="1321083"/>
                      <a:pt x="2726487" y="1321083"/>
                    </a:cubicBezTo>
                    <a:cubicBezTo>
                      <a:pt x="2750445" y="1321083"/>
                      <a:pt x="2770980" y="1300548"/>
                      <a:pt x="2770980" y="1276591"/>
                    </a:cubicBezTo>
                    <a:cubicBezTo>
                      <a:pt x="2770980" y="51338"/>
                      <a:pt x="2770980" y="51338"/>
                      <a:pt x="2770980" y="51338"/>
                    </a:cubicBezTo>
                    <a:cubicBezTo>
                      <a:pt x="2770980" y="22246"/>
                      <a:pt x="2794937" y="0"/>
                      <a:pt x="282231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/>
              </a:p>
            </p:txBody>
          </p:sp>
          <p:sp>
            <p:nvSpPr>
              <p:cNvPr id="28" name="Rektangel 13"/>
              <p:cNvSpPr/>
              <p:nvPr userDrawn="1"/>
            </p:nvSpPr>
            <p:spPr>
              <a:xfrm>
                <a:off x="900907" y="2855987"/>
                <a:ext cx="9144000" cy="1435100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1435100">
                    <a:moveTo>
                      <a:pt x="4819337" y="0"/>
                    </a:moveTo>
                    <a:cubicBezTo>
                      <a:pt x="5888863" y="0"/>
                      <a:pt x="5888863" y="0"/>
                      <a:pt x="5888863" y="0"/>
                    </a:cubicBezTo>
                    <a:cubicBezTo>
                      <a:pt x="5917955" y="0"/>
                      <a:pt x="5940201" y="23947"/>
                      <a:pt x="5940201" y="51315"/>
                    </a:cubicBezTo>
                    <a:cubicBezTo>
                      <a:pt x="5940201" y="1228131"/>
                      <a:pt x="5940201" y="1228131"/>
                      <a:pt x="5940201" y="1228131"/>
                    </a:cubicBezTo>
                    <a:cubicBezTo>
                      <a:pt x="5940201" y="1253788"/>
                      <a:pt x="5960736" y="1272604"/>
                      <a:pt x="5984693" y="1272604"/>
                    </a:cubicBezTo>
                    <a:cubicBezTo>
                      <a:pt x="8152838" y="1272604"/>
                      <a:pt x="8152838" y="1272604"/>
                      <a:pt x="8152838" y="1272604"/>
                    </a:cubicBezTo>
                    <a:cubicBezTo>
                      <a:pt x="8176795" y="1272604"/>
                      <a:pt x="8197330" y="1253788"/>
                      <a:pt x="8197330" y="1228131"/>
                    </a:cubicBezTo>
                    <a:cubicBezTo>
                      <a:pt x="8197330" y="256573"/>
                      <a:pt x="8197330" y="256573"/>
                      <a:pt x="8197330" y="256573"/>
                    </a:cubicBezTo>
                    <a:cubicBezTo>
                      <a:pt x="8197330" y="227495"/>
                      <a:pt x="8219576" y="205259"/>
                      <a:pt x="8248667" y="205259"/>
                    </a:cubicBezTo>
                    <a:cubicBezTo>
                      <a:pt x="8970812" y="205259"/>
                      <a:pt x="8970812" y="205259"/>
                      <a:pt x="8970812" y="205259"/>
                    </a:cubicBezTo>
                    <a:cubicBezTo>
                      <a:pt x="8998191" y="205259"/>
                      <a:pt x="9020438" y="227495"/>
                      <a:pt x="9020438" y="256573"/>
                    </a:cubicBezTo>
                    <a:cubicBezTo>
                      <a:pt x="9020438" y="465253"/>
                      <a:pt x="9020438" y="465253"/>
                      <a:pt x="9020438" y="465253"/>
                    </a:cubicBezTo>
                    <a:cubicBezTo>
                      <a:pt x="9020438" y="489200"/>
                      <a:pt x="9040972" y="508015"/>
                      <a:pt x="9064930" y="508015"/>
                    </a:cubicBezTo>
                    <a:lnTo>
                      <a:pt x="9144000" y="508015"/>
                    </a:lnTo>
                    <a:lnTo>
                      <a:pt x="9144000" y="514857"/>
                    </a:lnTo>
                    <a:cubicBezTo>
                      <a:pt x="9064930" y="514857"/>
                      <a:pt x="9064930" y="514857"/>
                      <a:pt x="9064930" y="514857"/>
                    </a:cubicBezTo>
                    <a:cubicBezTo>
                      <a:pt x="9037550" y="514857"/>
                      <a:pt x="9013593" y="492621"/>
                      <a:pt x="9013593" y="465253"/>
                    </a:cubicBezTo>
                    <a:cubicBezTo>
                      <a:pt x="9013593" y="256573"/>
                      <a:pt x="9013593" y="256573"/>
                      <a:pt x="9013593" y="256573"/>
                    </a:cubicBezTo>
                    <a:cubicBezTo>
                      <a:pt x="9013593" y="232627"/>
                      <a:pt x="8994769" y="212101"/>
                      <a:pt x="8970812" y="212101"/>
                    </a:cubicBezTo>
                    <a:cubicBezTo>
                      <a:pt x="8248667" y="212101"/>
                      <a:pt x="8248667" y="212101"/>
                      <a:pt x="8248667" y="212101"/>
                    </a:cubicBezTo>
                    <a:cubicBezTo>
                      <a:pt x="8222998" y="212101"/>
                      <a:pt x="8204175" y="232627"/>
                      <a:pt x="8204175" y="256573"/>
                    </a:cubicBezTo>
                    <a:cubicBezTo>
                      <a:pt x="8204175" y="1228131"/>
                      <a:pt x="8204175" y="1228131"/>
                      <a:pt x="8204175" y="1228131"/>
                    </a:cubicBezTo>
                    <a:cubicBezTo>
                      <a:pt x="8204175" y="1257209"/>
                      <a:pt x="8180217" y="1279446"/>
                      <a:pt x="8152838" y="1279446"/>
                    </a:cubicBezTo>
                    <a:cubicBezTo>
                      <a:pt x="5984693" y="1279446"/>
                      <a:pt x="5984693" y="1279446"/>
                      <a:pt x="5984693" y="1279446"/>
                    </a:cubicBezTo>
                    <a:cubicBezTo>
                      <a:pt x="5957313" y="1279446"/>
                      <a:pt x="5933356" y="1257209"/>
                      <a:pt x="5933356" y="1228131"/>
                    </a:cubicBezTo>
                    <a:cubicBezTo>
                      <a:pt x="5933356" y="51315"/>
                      <a:pt x="5933356" y="51315"/>
                      <a:pt x="5933356" y="51315"/>
                    </a:cubicBezTo>
                    <a:cubicBezTo>
                      <a:pt x="5933356" y="27368"/>
                      <a:pt x="5914532" y="6842"/>
                      <a:pt x="5888863" y="6842"/>
                    </a:cubicBezTo>
                    <a:cubicBezTo>
                      <a:pt x="4819337" y="6842"/>
                      <a:pt x="4819337" y="6842"/>
                      <a:pt x="4819337" y="6842"/>
                    </a:cubicBezTo>
                    <a:cubicBezTo>
                      <a:pt x="4795380" y="6842"/>
                      <a:pt x="4774845" y="27368"/>
                      <a:pt x="4774845" y="51315"/>
                    </a:cubicBezTo>
                    <a:cubicBezTo>
                      <a:pt x="4774845" y="1383786"/>
                      <a:pt x="4774845" y="1383786"/>
                      <a:pt x="4774845" y="1383786"/>
                    </a:cubicBezTo>
                    <a:cubicBezTo>
                      <a:pt x="4774845" y="1412864"/>
                      <a:pt x="4752599" y="1435100"/>
                      <a:pt x="4723507" y="1435100"/>
                    </a:cubicBezTo>
                    <a:cubicBezTo>
                      <a:pt x="3236438" y="1435100"/>
                      <a:pt x="3236438" y="1435100"/>
                      <a:pt x="3236438" y="1435100"/>
                    </a:cubicBezTo>
                    <a:cubicBezTo>
                      <a:pt x="3207346" y="1435100"/>
                      <a:pt x="3185100" y="1412864"/>
                      <a:pt x="3185100" y="1383786"/>
                    </a:cubicBezTo>
                    <a:cubicBezTo>
                      <a:pt x="3185100" y="259994"/>
                      <a:pt x="3185100" y="259994"/>
                      <a:pt x="3185100" y="259994"/>
                    </a:cubicBezTo>
                    <a:cubicBezTo>
                      <a:pt x="3185100" y="236048"/>
                      <a:pt x="3164565" y="215522"/>
                      <a:pt x="3140608" y="215522"/>
                    </a:cubicBezTo>
                    <a:cubicBezTo>
                      <a:pt x="986153" y="215522"/>
                      <a:pt x="986153" y="215522"/>
                      <a:pt x="986153" y="215522"/>
                    </a:cubicBezTo>
                    <a:cubicBezTo>
                      <a:pt x="960485" y="215522"/>
                      <a:pt x="941661" y="236048"/>
                      <a:pt x="941661" y="259994"/>
                    </a:cubicBezTo>
                    <a:cubicBezTo>
                      <a:pt x="941661" y="1079319"/>
                      <a:pt x="941661" y="1079319"/>
                      <a:pt x="941661" y="1079319"/>
                    </a:cubicBezTo>
                    <a:cubicBezTo>
                      <a:pt x="941661" y="1108397"/>
                      <a:pt x="917704" y="1130633"/>
                      <a:pt x="890324" y="1130633"/>
                    </a:cubicBezTo>
                    <a:cubicBezTo>
                      <a:pt x="538949" y="1130633"/>
                      <a:pt x="245341" y="1130633"/>
                      <a:pt x="0" y="1130633"/>
                    </a:cubicBezTo>
                    <a:lnTo>
                      <a:pt x="0" y="1123791"/>
                    </a:lnTo>
                    <a:cubicBezTo>
                      <a:pt x="890324" y="1123791"/>
                      <a:pt x="890324" y="1123791"/>
                      <a:pt x="890324" y="1123791"/>
                    </a:cubicBezTo>
                    <a:cubicBezTo>
                      <a:pt x="914281" y="1123791"/>
                      <a:pt x="934816" y="1103265"/>
                      <a:pt x="934816" y="1079319"/>
                    </a:cubicBezTo>
                    <a:cubicBezTo>
                      <a:pt x="934816" y="259994"/>
                      <a:pt x="934816" y="259994"/>
                      <a:pt x="934816" y="259994"/>
                    </a:cubicBezTo>
                    <a:cubicBezTo>
                      <a:pt x="934816" y="230916"/>
                      <a:pt x="957062" y="208680"/>
                      <a:pt x="986153" y="208680"/>
                    </a:cubicBezTo>
                    <a:cubicBezTo>
                      <a:pt x="3140608" y="208680"/>
                      <a:pt x="3140608" y="208680"/>
                      <a:pt x="3140608" y="208680"/>
                    </a:cubicBezTo>
                    <a:cubicBezTo>
                      <a:pt x="3167988" y="208680"/>
                      <a:pt x="3191945" y="230916"/>
                      <a:pt x="3191945" y="259994"/>
                    </a:cubicBezTo>
                    <a:cubicBezTo>
                      <a:pt x="3191945" y="1383786"/>
                      <a:pt x="3191945" y="1383786"/>
                      <a:pt x="3191945" y="1383786"/>
                    </a:cubicBezTo>
                    <a:cubicBezTo>
                      <a:pt x="3191945" y="1409443"/>
                      <a:pt x="3210769" y="1428258"/>
                      <a:pt x="3236438" y="1428258"/>
                    </a:cubicBezTo>
                    <a:cubicBezTo>
                      <a:pt x="4723507" y="1428258"/>
                      <a:pt x="4723507" y="1428258"/>
                      <a:pt x="4723507" y="1428258"/>
                    </a:cubicBezTo>
                    <a:cubicBezTo>
                      <a:pt x="4749176" y="1428258"/>
                      <a:pt x="4768000" y="1409443"/>
                      <a:pt x="4768000" y="1383786"/>
                    </a:cubicBezTo>
                    <a:cubicBezTo>
                      <a:pt x="4768000" y="51315"/>
                      <a:pt x="4768000" y="51315"/>
                      <a:pt x="4768000" y="51315"/>
                    </a:cubicBezTo>
                    <a:cubicBezTo>
                      <a:pt x="4768000" y="23947"/>
                      <a:pt x="4791957" y="0"/>
                      <a:pt x="481933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>
                  <a:ln>
                    <a:solidFill>
                      <a:schemeClr val="tx2"/>
                    </a:solidFill>
                  </a:ln>
                </a:endParaRPr>
              </a:p>
            </p:txBody>
          </p:sp>
        </p:grpSp>
      </p:grpSp>
      <p:sp>
        <p:nvSpPr>
          <p:cNvPr id="15" name="textruta 14"/>
          <p:cNvSpPr txBox="1"/>
          <p:nvPr userDrawn="1"/>
        </p:nvSpPr>
        <p:spPr>
          <a:xfrm>
            <a:off x="7103422" y="171390"/>
            <a:ext cx="1779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/>
              <a:t>KTH ROYAL INSTITUTE</a:t>
            </a:r>
            <a:br>
              <a:rPr lang="sv-SE" sz="1100" b="1" dirty="0"/>
            </a:br>
            <a:r>
              <a:rPr lang="sv-SE" sz="1100" b="1" dirty="0"/>
              <a:t>OF</a:t>
            </a:r>
            <a:r>
              <a:rPr lang="sv-SE" sz="1100" b="1" baseline="0" dirty="0"/>
              <a:t> TECHNOLOGY</a:t>
            </a:r>
            <a:endParaRPr lang="sv-SE" sz="1100" b="1" dirty="0"/>
          </a:p>
        </p:txBody>
      </p:sp>
    </p:spTree>
    <p:extLst>
      <p:ext uri="{BB962C8B-B14F-4D97-AF65-F5344CB8AC3E}">
        <p14:creationId xmlns:p14="http://schemas.microsoft.com/office/powerpoint/2010/main" val="34616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5" y="258366"/>
            <a:ext cx="514350" cy="4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066801"/>
            <a:ext cx="6935788" cy="31789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Rubrik 1"/>
          <p:cNvSpPr>
            <a:spLocks noGrp="1"/>
          </p:cNvSpPr>
          <p:nvPr>
            <p:ph type="title"/>
          </p:nvPr>
        </p:nvSpPr>
        <p:spPr>
          <a:xfrm>
            <a:off x="1619250" y="323613"/>
            <a:ext cx="6935788" cy="50125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2"/>
            <a:ext cx="2133600" cy="27384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FCB38AA-14D0-4B67-BE5B-608C5A8A7489}" type="datetimeFigureOut">
              <a:rPr lang="sv-SE" smtClean="0"/>
              <a:pPr/>
              <a:t>2021-11-16</a:t>
            </a:fld>
            <a:endParaRPr lang="sv-SE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0" y="4724617"/>
            <a:ext cx="531863" cy="27384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6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990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 bwMode="gray">
          <a:xfrm>
            <a:off x="1568185" y="870886"/>
            <a:ext cx="6984337" cy="782763"/>
          </a:xfrm>
        </p:spPr>
        <p:txBody>
          <a:bodyPr>
            <a:normAutofit/>
          </a:bodyPr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 bwMode="gray">
          <a:xfrm>
            <a:off x="1567963" y="1707654"/>
            <a:ext cx="6987075" cy="702078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026" name="Picture 2" descr="http://intra.kth.se/polopoly_fs/1.383275!/image/KTH_pngs.png"/>
          <p:cNvPicPr>
            <a:picLocks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9" b="7207"/>
          <a:stretch/>
        </p:blipFill>
        <p:spPr bwMode="gray">
          <a:xfrm>
            <a:off x="347664" y="258367"/>
            <a:ext cx="603657" cy="60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gray">
          <a:xfrm>
            <a:off x="-1375645" y="4197523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/>
          <p:cNvSpPr>
            <a:spLocks noChangeAspect="1" noChangeArrowheads="1" noTextEdit="1"/>
          </p:cNvSpPr>
          <p:nvPr userDrawn="1"/>
        </p:nvSpPr>
        <p:spPr bwMode="auto">
          <a:xfrm>
            <a:off x="-3582988" y="3049588"/>
            <a:ext cx="14508163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29" name="Grupp 28"/>
          <p:cNvGrpSpPr/>
          <p:nvPr userDrawn="1"/>
        </p:nvGrpSpPr>
        <p:grpSpPr>
          <a:xfrm>
            <a:off x="0" y="2709862"/>
            <a:ext cx="9144000" cy="2433638"/>
            <a:chOff x="0" y="2709862"/>
            <a:chExt cx="9144000" cy="2433638"/>
          </a:xfrm>
        </p:grpSpPr>
        <p:sp>
          <p:nvSpPr>
            <p:cNvPr id="14" name="Rektangel 13"/>
            <p:cNvSpPr/>
            <p:nvPr userDrawn="1"/>
          </p:nvSpPr>
          <p:spPr bwMode="gray">
            <a:xfrm>
              <a:off x="0" y="2709862"/>
              <a:ext cx="9144000" cy="24336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upp 22"/>
            <p:cNvGrpSpPr/>
            <p:nvPr userDrawn="1"/>
          </p:nvGrpSpPr>
          <p:grpSpPr>
            <a:xfrm>
              <a:off x="0" y="3052732"/>
              <a:ext cx="9144000" cy="1744661"/>
              <a:chOff x="900907" y="2551188"/>
              <a:chExt cx="9144000" cy="1744661"/>
            </a:xfrm>
          </p:grpSpPr>
          <p:sp>
            <p:nvSpPr>
              <p:cNvPr id="24" name="Rektangel 4"/>
              <p:cNvSpPr/>
              <p:nvPr userDrawn="1"/>
            </p:nvSpPr>
            <p:spPr>
              <a:xfrm>
                <a:off x="900907" y="3979937"/>
                <a:ext cx="9144000" cy="252412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252412">
                    <a:moveTo>
                      <a:pt x="1395140" y="0"/>
                    </a:moveTo>
                    <a:cubicBezTo>
                      <a:pt x="7995403" y="0"/>
                      <a:pt x="7995403" y="0"/>
                      <a:pt x="7995403" y="0"/>
                    </a:cubicBezTo>
                    <a:cubicBezTo>
                      <a:pt x="8024494" y="0"/>
                      <a:pt x="8046740" y="22171"/>
                      <a:pt x="8046740" y="51165"/>
                    </a:cubicBezTo>
                    <a:cubicBezTo>
                      <a:pt x="8046740" y="201248"/>
                      <a:pt x="8046740" y="201248"/>
                      <a:pt x="8046740" y="201248"/>
                    </a:cubicBezTo>
                    <a:cubicBezTo>
                      <a:pt x="8046740" y="225124"/>
                      <a:pt x="8067275" y="245590"/>
                      <a:pt x="8091233" y="245590"/>
                    </a:cubicBezTo>
                    <a:cubicBezTo>
                      <a:pt x="8497615" y="245590"/>
                      <a:pt x="8845755" y="245590"/>
                      <a:pt x="9144000" y="245590"/>
                    </a:cubicBezTo>
                    <a:lnTo>
                      <a:pt x="9144000" y="252412"/>
                    </a:lnTo>
                    <a:cubicBezTo>
                      <a:pt x="8091233" y="252412"/>
                      <a:pt x="8091233" y="252412"/>
                      <a:pt x="8091233" y="252412"/>
                    </a:cubicBezTo>
                    <a:cubicBezTo>
                      <a:pt x="8063853" y="252412"/>
                      <a:pt x="8039895" y="228535"/>
                      <a:pt x="8039895" y="201248"/>
                    </a:cubicBezTo>
                    <a:cubicBezTo>
                      <a:pt x="8039895" y="51165"/>
                      <a:pt x="8039895" y="51165"/>
                      <a:pt x="8039895" y="51165"/>
                    </a:cubicBezTo>
                    <a:cubicBezTo>
                      <a:pt x="8039895" y="27288"/>
                      <a:pt x="8019361" y="6822"/>
                      <a:pt x="7995403" y="6822"/>
                    </a:cubicBezTo>
                    <a:cubicBezTo>
                      <a:pt x="1395140" y="6822"/>
                      <a:pt x="1395140" y="6822"/>
                      <a:pt x="1395140" y="6822"/>
                    </a:cubicBezTo>
                    <a:cubicBezTo>
                      <a:pt x="1371183" y="6822"/>
                      <a:pt x="1350648" y="27288"/>
                      <a:pt x="1350648" y="51165"/>
                    </a:cubicBezTo>
                    <a:cubicBezTo>
                      <a:pt x="1350648" y="197837"/>
                      <a:pt x="1350648" y="197837"/>
                      <a:pt x="1350648" y="197837"/>
                    </a:cubicBezTo>
                    <a:cubicBezTo>
                      <a:pt x="1350648" y="226830"/>
                      <a:pt x="1328402" y="249001"/>
                      <a:pt x="1299311" y="249001"/>
                    </a:cubicBezTo>
                    <a:cubicBezTo>
                      <a:pt x="796791" y="249001"/>
                      <a:pt x="367217" y="249001"/>
                      <a:pt x="0" y="249001"/>
                    </a:cubicBezTo>
                    <a:lnTo>
                      <a:pt x="0" y="242179"/>
                    </a:lnTo>
                    <a:cubicBezTo>
                      <a:pt x="1299311" y="242179"/>
                      <a:pt x="1299311" y="242179"/>
                      <a:pt x="1299311" y="242179"/>
                    </a:cubicBezTo>
                    <a:cubicBezTo>
                      <a:pt x="1324979" y="242179"/>
                      <a:pt x="1343803" y="223419"/>
                      <a:pt x="1343803" y="197837"/>
                    </a:cubicBezTo>
                    <a:cubicBezTo>
                      <a:pt x="1343803" y="51165"/>
                      <a:pt x="1343803" y="51165"/>
                      <a:pt x="1343803" y="51165"/>
                    </a:cubicBezTo>
                    <a:cubicBezTo>
                      <a:pt x="1343803" y="22171"/>
                      <a:pt x="1367761" y="0"/>
                      <a:pt x="139514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/>
              </a:p>
            </p:txBody>
          </p:sp>
          <p:sp>
            <p:nvSpPr>
              <p:cNvPr id="25" name="Rektangel 10"/>
              <p:cNvSpPr/>
              <p:nvPr userDrawn="1"/>
            </p:nvSpPr>
            <p:spPr>
              <a:xfrm>
                <a:off x="900907" y="2841700"/>
                <a:ext cx="9144000" cy="840441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840441">
                    <a:moveTo>
                      <a:pt x="7625775" y="0"/>
                    </a:moveTo>
                    <a:cubicBezTo>
                      <a:pt x="8520853" y="0"/>
                      <a:pt x="8943978" y="0"/>
                      <a:pt x="9144000" y="0"/>
                    </a:cubicBezTo>
                    <a:lnTo>
                      <a:pt x="9144000" y="6847"/>
                    </a:lnTo>
                    <a:cubicBezTo>
                      <a:pt x="7625775" y="6847"/>
                      <a:pt x="7625775" y="6847"/>
                      <a:pt x="7625775" y="6847"/>
                    </a:cubicBezTo>
                    <a:cubicBezTo>
                      <a:pt x="7600106" y="6847"/>
                      <a:pt x="7581282" y="27387"/>
                      <a:pt x="7581282" y="51351"/>
                    </a:cubicBezTo>
                    <a:cubicBezTo>
                      <a:pt x="7581282" y="534048"/>
                      <a:pt x="7581282" y="534048"/>
                      <a:pt x="7581282" y="534048"/>
                    </a:cubicBezTo>
                    <a:cubicBezTo>
                      <a:pt x="7581282" y="561435"/>
                      <a:pt x="7557325" y="585399"/>
                      <a:pt x="7529945" y="585399"/>
                    </a:cubicBezTo>
                    <a:cubicBezTo>
                      <a:pt x="6551114" y="585399"/>
                      <a:pt x="6551114" y="585399"/>
                      <a:pt x="6551114" y="585399"/>
                    </a:cubicBezTo>
                    <a:cubicBezTo>
                      <a:pt x="6523734" y="585399"/>
                      <a:pt x="6499777" y="561435"/>
                      <a:pt x="6499777" y="534048"/>
                    </a:cubicBezTo>
                    <a:cubicBezTo>
                      <a:pt x="6499777" y="371437"/>
                      <a:pt x="6499777" y="371437"/>
                      <a:pt x="6499777" y="371437"/>
                    </a:cubicBezTo>
                    <a:cubicBezTo>
                      <a:pt x="6499777" y="345762"/>
                      <a:pt x="6480953" y="326933"/>
                      <a:pt x="6455285" y="326933"/>
                    </a:cubicBezTo>
                    <a:cubicBezTo>
                      <a:pt x="3746388" y="326933"/>
                      <a:pt x="3746388" y="326933"/>
                      <a:pt x="3746388" y="326933"/>
                    </a:cubicBezTo>
                    <a:cubicBezTo>
                      <a:pt x="3720719" y="326933"/>
                      <a:pt x="3701896" y="345762"/>
                      <a:pt x="3701896" y="371437"/>
                    </a:cubicBezTo>
                    <a:cubicBezTo>
                      <a:pt x="3701896" y="789090"/>
                      <a:pt x="3701896" y="789090"/>
                      <a:pt x="3701896" y="789090"/>
                    </a:cubicBezTo>
                    <a:cubicBezTo>
                      <a:pt x="3701896" y="816477"/>
                      <a:pt x="3677938" y="840441"/>
                      <a:pt x="3650558" y="840441"/>
                    </a:cubicBezTo>
                    <a:cubicBezTo>
                      <a:pt x="1088828" y="840441"/>
                      <a:pt x="1088828" y="840441"/>
                      <a:pt x="1088828" y="840441"/>
                    </a:cubicBezTo>
                    <a:cubicBezTo>
                      <a:pt x="1059737" y="840441"/>
                      <a:pt x="1037491" y="816477"/>
                      <a:pt x="1037491" y="789090"/>
                    </a:cubicBezTo>
                    <a:cubicBezTo>
                      <a:pt x="1037491" y="65044"/>
                      <a:pt x="1037491" y="65044"/>
                      <a:pt x="1037491" y="65044"/>
                    </a:cubicBezTo>
                    <a:cubicBezTo>
                      <a:pt x="1037491" y="41081"/>
                      <a:pt x="1016956" y="20540"/>
                      <a:pt x="992998" y="20540"/>
                    </a:cubicBezTo>
                    <a:cubicBezTo>
                      <a:pt x="542461" y="20540"/>
                      <a:pt x="224457" y="20540"/>
                      <a:pt x="0" y="20540"/>
                    </a:cubicBezTo>
                    <a:lnTo>
                      <a:pt x="0" y="13694"/>
                    </a:lnTo>
                    <a:cubicBezTo>
                      <a:pt x="992998" y="13694"/>
                      <a:pt x="992998" y="13694"/>
                      <a:pt x="992998" y="13694"/>
                    </a:cubicBezTo>
                    <a:cubicBezTo>
                      <a:pt x="1020378" y="13694"/>
                      <a:pt x="1044336" y="37657"/>
                      <a:pt x="1044336" y="65044"/>
                    </a:cubicBezTo>
                    <a:cubicBezTo>
                      <a:pt x="1044336" y="789090"/>
                      <a:pt x="1044336" y="789090"/>
                      <a:pt x="1044336" y="789090"/>
                    </a:cubicBezTo>
                    <a:cubicBezTo>
                      <a:pt x="1044336" y="813054"/>
                      <a:pt x="1063159" y="833594"/>
                      <a:pt x="1088828" y="833594"/>
                    </a:cubicBezTo>
                    <a:cubicBezTo>
                      <a:pt x="3650558" y="833594"/>
                      <a:pt x="3650558" y="833594"/>
                      <a:pt x="3650558" y="833594"/>
                    </a:cubicBezTo>
                    <a:cubicBezTo>
                      <a:pt x="3674516" y="833594"/>
                      <a:pt x="3695051" y="813054"/>
                      <a:pt x="3695051" y="789090"/>
                    </a:cubicBezTo>
                    <a:cubicBezTo>
                      <a:pt x="3695051" y="371437"/>
                      <a:pt x="3695051" y="371437"/>
                      <a:pt x="3695051" y="371437"/>
                    </a:cubicBezTo>
                    <a:cubicBezTo>
                      <a:pt x="3695051" y="342339"/>
                      <a:pt x="3717297" y="320087"/>
                      <a:pt x="3746388" y="320087"/>
                    </a:cubicBezTo>
                    <a:cubicBezTo>
                      <a:pt x="6455285" y="320087"/>
                      <a:pt x="6455285" y="320087"/>
                      <a:pt x="6455285" y="320087"/>
                    </a:cubicBezTo>
                    <a:cubicBezTo>
                      <a:pt x="6484376" y="320087"/>
                      <a:pt x="6506622" y="342339"/>
                      <a:pt x="6506622" y="371437"/>
                    </a:cubicBezTo>
                    <a:cubicBezTo>
                      <a:pt x="6506622" y="534048"/>
                      <a:pt x="6506622" y="534048"/>
                      <a:pt x="6506622" y="534048"/>
                    </a:cubicBezTo>
                    <a:cubicBezTo>
                      <a:pt x="6506622" y="558012"/>
                      <a:pt x="6527157" y="578552"/>
                      <a:pt x="6551114" y="578552"/>
                    </a:cubicBezTo>
                    <a:cubicBezTo>
                      <a:pt x="7529945" y="578552"/>
                      <a:pt x="7529945" y="578552"/>
                      <a:pt x="7529945" y="578552"/>
                    </a:cubicBezTo>
                    <a:cubicBezTo>
                      <a:pt x="7553903" y="578552"/>
                      <a:pt x="7574437" y="558012"/>
                      <a:pt x="7574437" y="534048"/>
                    </a:cubicBezTo>
                    <a:cubicBezTo>
                      <a:pt x="7574437" y="51351"/>
                      <a:pt x="7574437" y="51351"/>
                      <a:pt x="7574437" y="51351"/>
                    </a:cubicBezTo>
                    <a:cubicBezTo>
                      <a:pt x="7574437" y="23964"/>
                      <a:pt x="7596684" y="0"/>
                      <a:pt x="7625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b="1" dirty="0"/>
              </a:p>
            </p:txBody>
          </p:sp>
          <p:sp>
            <p:nvSpPr>
              <p:cNvPr id="26" name="Rektangel 11"/>
              <p:cNvSpPr/>
              <p:nvPr userDrawn="1"/>
            </p:nvSpPr>
            <p:spPr>
              <a:xfrm>
                <a:off x="900907" y="2551188"/>
                <a:ext cx="9144000" cy="922337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922337">
                    <a:moveTo>
                      <a:pt x="5562016" y="0"/>
                    </a:moveTo>
                    <a:cubicBezTo>
                      <a:pt x="6735929" y="0"/>
                      <a:pt x="6735929" y="0"/>
                      <a:pt x="6735929" y="0"/>
                    </a:cubicBezTo>
                    <a:cubicBezTo>
                      <a:pt x="6765020" y="0"/>
                      <a:pt x="6787266" y="22246"/>
                      <a:pt x="6787266" y="51336"/>
                    </a:cubicBezTo>
                    <a:cubicBezTo>
                      <a:pt x="6787266" y="658812"/>
                      <a:pt x="6787266" y="658812"/>
                      <a:pt x="6787266" y="658812"/>
                    </a:cubicBezTo>
                    <a:cubicBezTo>
                      <a:pt x="6787266" y="684480"/>
                      <a:pt x="6807801" y="703303"/>
                      <a:pt x="6831758" y="703303"/>
                    </a:cubicBezTo>
                    <a:cubicBezTo>
                      <a:pt x="8616584" y="703303"/>
                      <a:pt x="8616584" y="703303"/>
                      <a:pt x="8616584" y="703303"/>
                    </a:cubicBezTo>
                    <a:cubicBezTo>
                      <a:pt x="8640542" y="703303"/>
                      <a:pt x="8661077" y="684480"/>
                      <a:pt x="8661077" y="658812"/>
                    </a:cubicBezTo>
                    <a:cubicBezTo>
                      <a:pt x="8661077" y="193366"/>
                      <a:pt x="8661077" y="193366"/>
                      <a:pt x="8661077" y="193366"/>
                    </a:cubicBezTo>
                    <a:cubicBezTo>
                      <a:pt x="8661077" y="165987"/>
                      <a:pt x="8683323" y="142030"/>
                      <a:pt x="8712414" y="142030"/>
                    </a:cubicBezTo>
                    <a:cubicBezTo>
                      <a:pt x="8866788" y="142030"/>
                      <a:pt x="9010400" y="142030"/>
                      <a:pt x="9144000" y="142030"/>
                    </a:cubicBezTo>
                    <a:lnTo>
                      <a:pt x="9144000" y="148875"/>
                    </a:lnTo>
                    <a:cubicBezTo>
                      <a:pt x="8712414" y="148875"/>
                      <a:pt x="8712414" y="148875"/>
                      <a:pt x="8712414" y="148875"/>
                    </a:cubicBezTo>
                    <a:cubicBezTo>
                      <a:pt x="8686745" y="148875"/>
                      <a:pt x="8667922" y="169409"/>
                      <a:pt x="8667922" y="193366"/>
                    </a:cubicBezTo>
                    <a:cubicBezTo>
                      <a:pt x="8667922" y="658812"/>
                      <a:pt x="8667922" y="658812"/>
                      <a:pt x="8667922" y="658812"/>
                    </a:cubicBezTo>
                    <a:cubicBezTo>
                      <a:pt x="8667922" y="687903"/>
                      <a:pt x="8643964" y="710148"/>
                      <a:pt x="8616584" y="710148"/>
                    </a:cubicBezTo>
                    <a:cubicBezTo>
                      <a:pt x="6831758" y="710148"/>
                      <a:pt x="6831758" y="710148"/>
                      <a:pt x="6831758" y="710148"/>
                    </a:cubicBezTo>
                    <a:cubicBezTo>
                      <a:pt x="6804378" y="710148"/>
                      <a:pt x="6780421" y="687903"/>
                      <a:pt x="6780421" y="658812"/>
                    </a:cubicBezTo>
                    <a:cubicBezTo>
                      <a:pt x="6780421" y="51336"/>
                      <a:pt x="6780421" y="51336"/>
                      <a:pt x="6780421" y="51336"/>
                    </a:cubicBezTo>
                    <a:cubicBezTo>
                      <a:pt x="6780421" y="27379"/>
                      <a:pt x="6761597" y="6845"/>
                      <a:pt x="6735929" y="6845"/>
                    </a:cubicBezTo>
                    <a:cubicBezTo>
                      <a:pt x="5562016" y="6845"/>
                      <a:pt x="5562016" y="6845"/>
                      <a:pt x="5562016" y="6845"/>
                    </a:cubicBezTo>
                    <a:cubicBezTo>
                      <a:pt x="5538059" y="6845"/>
                      <a:pt x="5517524" y="27379"/>
                      <a:pt x="5517524" y="51336"/>
                    </a:cubicBezTo>
                    <a:cubicBezTo>
                      <a:pt x="5517524" y="773463"/>
                      <a:pt x="5517524" y="773463"/>
                      <a:pt x="5517524" y="773463"/>
                    </a:cubicBezTo>
                    <a:cubicBezTo>
                      <a:pt x="5517524" y="802553"/>
                      <a:pt x="5495278" y="824799"/>
                      <a:pt x="5467898" y="824799"/>
                    </a:cubicBezTo>
                    <a:cubicBezTo>
                      <a:pt x="1906802" y="824799"/>
                      <a:pt x="1906802" y="824799"/>
                      <a:pt x="1906802" y="824799"/>
                    </a:cubicBezTo>
                    <a:cubicBezTo>
                      <a:pt x="1879422" y="824799"/>
                      <a:pt x="1855465" y="802553"/>
                      <a:pt x="1855465" y="773463"/>
                    </a:cubicBezTo>
                    <a:cubicBezTo>
                      <a:pt x="1855465" y="662235"/>
                      <a:pt x="1855465" y="662235"/>
                      <a:pt x="1855465" y="662235"/>
                    </a:cubicBezTo>
                    <a:cubicBezTo>
                      <a:pt x="1855465" y="636567"/>
                      <a:pt x="1834930" y="617743"/>
                      <a:pt x="1810972" y="617743"/>
                    </a:cubicBezTo>
                    <a:cubicBezTo>
                      <a:pt x="1295888" y="617743"/>
                      <a:pt x="1295888" y="617743"/>
                      <a:pt x="1295888" y="617743"/>
                    </a:cubicBezTo>
                    <a:cubicBezTo>
                      <a:pt x="1271931" y="617743"/>
                      <a:pt x="1253107" y="636567"/>
                      <a:pt x="1253107" y="662235"/>
                    </a:cubicBezTo>
                    <a:cubicBezTo>
                      <a:pt x="1253107" y="871001"/>
                      <a:pt x="1253107" y="871001"/>
                      <a:pt x="1253107" y="871001"/>
                    </a:cubicBezTo>
                    <a:cubicBezTo>
                      <a:pt x="1253107" y="898380"/>
                      <a:pt x="1229150" y="922337"/>
                      <a:pt x="1201770" y="922337"/>
                    </a:cubicBezTo>
                    <a:cubicBezTo>
                      <a:pt x="782516" y="922337"/>
                      <a:pt x="782516" y="922337"/>
                      <a:pt x="782516" y="922337"/>
                    </a:cubicBezTo>
                    <a:cubicBezTo>
                      <a:pt x="755136" y="922337"/>
                      <a:pt x="731178" y="898380"/>
                      <a:pt x="731178" y="871001"/>
                    </a:cubicBezTo>
                    <a:cubicBezTo>
                      <a:pt x="731178" y="564696"/>
                      <a:pt x="731178" y="564696"/>
                      <a:pt x="731178" y="564696"/>
                    </a:cubicBezTo>
                    <a:cubicBezTo>
                      <a:pt x="731178" y="540739"/>
                      <a:pt x="712355" y="520205"/>
                      <a:pt x="688397" y="520205"/>
                    </a:cubicBezTo>
                    <a:cubicBezTo>
                      <a:pt x="412149" y="520205"/>
                      <a:pt x="185673" y="520205"/>
                      <a:pt x="0" y="520205"/>
                    </a:cubicBezTo>
                    <a:lnTo>
                      <a:pt x="0" y="513360"/>
                    </a:lnTo>
                    <a:cubicBezTo>
                      <a:pt x="688397" y="513360"/>
                      <a:pt x="688397" y="513360"/>
                      <a:pt x="688397" y="513360"/>
                    </a:cubicBezTo>
                    <a:cubicBezTo>
                      <a:pt x="715777" y="513360"/>
                      <a:pt x="738023" y="535606"/>
                      <a:pt x="738023" y="564696"/>
                    </a:cubicBezTo>
                    <a:cubicBezTo>
                      <a:pt x="738023" y="871001"/>
                      <a:pt x="738023" y="871001"/>
                      <a:pt x="738023" y="871001"/>
                    </a:cubicBezTo>
                    <a:cubicBezTo>
                      <a:pt x="738023" y="894958"/>
                      <a:pt x="758558" y="915492"/>
                      <a:pt x="782516" y="915492"/>
                    </a:cubicBezTo>
                    <a:cubicBezTo>
                      <a:pt x="1201770" y="915492"/>
                      <a:pt x="1201770" y="915492"/>
                      <a:pt x="1201770" y="915492"/>
                    </a:cubicBezTo>
                    <a:cubicBezTo>
                      <a:pt x="1225727" y="915492"/>
                      <a:pt x="1246262" y="894958"/>
                      <a:pt x="1246262" y="871001"/>
                    </a:cubicBezTo>
                    <a:cubicBezTo>
                      <a:pt x="1246262" y="662235"/>
                      <a:pt x="1246262" y="662235"/>
                      <a:pt x="1246262" y="662235"/>
                    </a:cubicBezTo>
                    <a:cubicBezTo>
                      <a:pt x="1246262" y="633144"/>
                      <a:pt x="1268508" y="610899"/>
                      <a:pt x="1295888" y="610899"/>
                    </a:cubicBezTo>
                    <a:cubicBezTo>
                      <a:pt x="1810972" y="610899"/>
                      <a:pt x="1810972" y="610899"/>
                      <a:pt x="1810972" y="610899"/>
                    </a:cubicBezTo>
                    <a:cubicBezTo>
                      <a:pt x="1840064" y="610899"/>
                      <a:pt x="1862310" y="633144"/>
                      <a:pt x="1862310" y="662235"/>
                    </a:cubicBezTo>
                    <a:cubicBezTo>
                      <a:pt x="1862310" y="773463"/>
                      <a:pt x="1862310" y="773463"/>
                      <a:pt x="1862310" y="773463"/>
                    </a:cubicBezTo>
                    <a:cubicBezTo>
                      <a:pt x="1862310" y="799131"/>
                      <a:pt x="1882845" y="817954"/>
                      <a:pt x="1906802" y="817954"/>
                    </a:cubicBezTo>
                    <a:cubicBezTo>
                      <a:pt x="5467898" y="817954"/>
                      <a:pt x="5467898" y="817954"/>
                      <a:pt x="5467898" y="817954"/>
                    </a:cubicBezTo>
                    <a:cubicBezTo>
                      <a:pt x="5491855" y="817954"/>
                      <a:pt x="5510679" y="799131"/>
                      <a:pt x="5510679" y="773463"/>
                    </a:cubicBezTo>
                    <a:cubicBezTo>
                      <a:pt x="5510679" y="51336"/>
                      <a:pt x="5510679" y="51336"/>
                      <a:pt x="5510679" y="51336"/>
                    </a:cubicBezTo>
                    <a:cubicBezTo>
                      <a:pt x="5510679" y="22246"/>
                      <a:pt x="5534636" y="0"/>
                      <a:pt x="55620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/>
              </a:p>
            </p:txBody>
          </p:sp>
          <p:sp>
            <p:nvSpPr>
              <p:cNvPr id="27" name="Rektangel 12"/>
              <p:cNvSpPr/>
              <p:nvPr userDrawn="1"/>
            </p:nvSpPr>
            <p:spPr>
              <a:xfrm>
                <a:off x="900907" y="2759149"/>
                <a:ext cx="9144000" cy="1536700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1536700">
                    <a:moveTo>
                      <a:pt x="2822317" y="0"/>
                    </a:moveTo>
                    <a:cubicBezTo>
                      <a:pt x="5028108" y="0"/>
                      <a:pt x="5028108" y="0"/>
                      <a:pt x="5028108" y="0"/>
                    </a:cubicBezTo>
                    <a:cubicBezTo>
                      <a:pt x="5055488" y="0"/>
                      <a:pt x="5079446" y="22246"/>
                      <a:pt x="5079446" y="51338"/>
                    </a:cubicBezTo>
                    <a:cubicBezTo>
                      <a:pt x="5079446" y="884715"/>
                      <a:pt x="5079446" y="884715"/>
                      <a:pt x="5079446" y="884715"/>
                    </a:cubicBezTo>
                    <a:cubicBezTo>
                      <a:pt x="5079446" y="908672"/>
                      <a:pt x="5098269" y="929207"/>
                      <a:pt x="5123938" y="929207"/>
                    </a:cubicBezTo>
                    <a:cubicBezTo>
                      <a:pt x="5734852" y="929207"/>
                      <a:pt x="5734852" y="929207"/>
                      <a:pt x="5734852" y="929207"/>
                    </a:cubicBezTo>
                    <a:cubicBezTo>
                      <a:pt x="5760520" y="929207"/>
                      <a:pt x="5779344" y="908672"/>
                      <a:pt x="5779344" y="884715"/>
                    </a:cubicBezTo>
                    <a:cubicBezTo>
                      <a:pt x="5779344" y="352517"/>
                      <a:pt x="5779344" y="352517"/>
                      <a:pt x="5779344" y="352517"/>
                    </a:cubicBezTo>
                    <a:cubicBezTo>
                      <a:pt x="5779344" y="323426"/>
                      <a:pt x="5803301" y="301180"/>
                      <a:pt x="5830681" y="301180"/>
                    </a:cubicBezTo>
                    <a:cubicBezTo>
                      <a:pt x="7452939" y="301180"/>
                      <a:pt x="7452939" y="301180"/>
                      <a:pt x="7452939" y="301180"/>
                    </a:cubicBezTo>
                    <a:cubicBezTo>
                      <a:pt x="7480319" y="301180"/>
                      <a:pt x="7502565" y="323426"/>
                      <a:pt x="7502565" y="352517"/>
                    </a:cubicBezTo>
                    <a:cubicBezTo>
                      <a:pt x="7502565" y="1485363"/>
                      <a:pt x="7502565" y="1485363"/>
                      <a:pt x="7502565" y="1485363"/>
                    </a:cubicBezTo>
                    <a:cubicBezTo>
                      <a:pt x="7502565" y="1509320"/>
                      <a:pt x="7523100" y="1529855"/>
                      <a:pt x="7547058" y="1529855"/>
                    </a:cubicBezTo>
                    <a:cubicBezTo>
                      <a:pt x="8799687" y="1529855"/>
                      <a:pt x="8799687" y="1529855"/>
                      <a:pt x="8799687" y="1529855"/>
                    </a:cubicBezTo>
                    <a:cubicBezTo>
                      <a:pt x="8823645" y="1529855"/>
                      <a:pt x="8844180" y="1509320"/>
                      <a:pt x="8844180" y="1485363"/>
                    </a:cubicBezTo>
                    <a:cubicBezTo>
                      <a:pt x="8844180" y="966855"/>
                      <a:pt x="8844180" y="966855"/>
                      <a:pt x="8844180" y="966855"/>
                    </a:cubicBezTo>
                    <a:cubicBezTo>
                      <a:pt x="8844180" y="937764"/>
                      <a:pt x="8866426" y="915517"/>
                      <a:pt x="8895517" y="915517"/>
                    </a:cubicBezTo>
                    <a:cubicBezTo>
                      <a:pt x="8981972" y="915517"/>
                      <a:pt x="9064748" y="915517"/>
                      <a:pt x="9144000" y="915517"/>
                    </a:cubicBezTo>
                    <a:lnTo>
                      <a:pt x="9144000" y="922362"/>
                    </a:lnTo>
                    <a:cubicBezTo>
                      <a:pt x="8895517" y="922362"/>
                      <a:pt x="8895517" y="922362"/>
                      <a:pt x="8895517" y="922362"/>
                    </a:cubicBezTo>
                    <a:cubicBezTo>
                      <a:pt x="8869848" y="922362"/>
                      <a:pt x="8851025" y="941186"/>
                      <a:pt x="8851025" y="966855"/>
                    </a:cubicBezTo>
                    <a:cubicBezTo>
                      <a:pt x="8851025" y="1485363"/>
                      <a:pt x="8851025" y="1485363"/>
                      <a:pt x="8851025" y="1485363"/>
                    </a:cubicBezTo>
                    <a:cubicBezTo>
                      <a:pt x="8851025" y="1512743"/>
                      <a:pt x="8827067" y="1536700"/>
                      <a:pt x="8799687" y="1536700"/>
                    </a:cubicBezTo>
                    <a:cubicBezTo>
                      <a:pt x="7547058" y="1536700"/>
                      <a:pt x="7547058" y="1536700"/>
                      <a:pt x="7547058" y="1536700"/>
                    </a:cubicBezTo>
                    <a:cubicBezTo>
                      <a:pt x="7519678" y="1536700"/>
                      <a:pt x="7495720" y="1512743"/>
                      <a:pt x="7495720" y="1485363"/>
                    </a:cubicBezTo>
                    <a:cubicBezTo>
                      <a:pt x="7495720" y="352517"/>
                      <a:pt x="7495720" y="352517"/>
                      <a:pt x="7495720" y="352517"/>
                    </a:cubicBezTo>
                    <a:cubicBezTo>
                      <a:pt x="7495720" y="328560"/>
                      <a:pt x="7476897" y="308025"/>
                      <a:pt x="7452939" y="308025"/>
                    </a:cubicBezTo>
                    <a:cubicBezTo>
                      <a:pt x="5830681" y="308025"/>
                      <a:pt x="5830681" y="308025"/>
                      <a:pt x="5830681" y="308025"/>
                    </a:cubicBezTo>
                    <a:cubicBezTo>
                      <a:pt x="5806724" y="308025"/>
                      <a:pt x="5786189" y="328560"/>
                      <a:pt x="5786189" y="352517"/>
                    </a:cubicBezTo>
                    <a:cubicBezTo>
                      <a:pt x="5786189" y="884715"/>
                      <a:pt x="5786189" y="884715"/>
                      <a:pt x="5786189" y="884715"/>
                    </a:cubicBezTo>
                    <a:cubicBezTo>
                      <a:pt x="5786189" y="912095"/>
                      <a:pt x="5763943" y="936052"/>
                      <a:pt x="5734852" y="936052"/>
                    </a:cubicBezTo>
                    <a:cubicBezTo>
                      <a:pt x="5123938" y="936052"/>
                      <a:pt x="5123938" y="936052"/>
                      <a:pt x="5123938" y="936052"/>
                    </a:cubicBezTo>
                    <a:cubicBezTo>
                      <a:pt x="5094847" y="936052"/>
                      <a:pt x="5072601" y="912095"/>
                      <a:pt x="5072601" y="884715"/>
                    </a:cubicBezTo>
                    <a:cubicBezTo>
                      <a:pt x="5072601" y="51338"/>
                      <a:pt x="5072601" y="51338"/>
                      <a:pt x="5072601" y="51338"/>
                    </a:cubicBezTo>
                    <a:cubicBezTo>
                      <a:pt x="5072601" y="25669"/>
                      <a:pt x="5052066" y="6845"/>
                      <a:pt x="5028108" y="6845"/>
                    </a:cubicBezTo>
                    <a:cubicBezTo>
                      <a:pt x="2822317" y="6845"/>
                      <a:pt x="2822317" y="6845"/>
                      <a:pt x="2822317" y="6845"/>
                    </a:cubicBezTo>
                    <a:cubicBezTo>
                      <a:pt x="2798359" y="6845"/>
                      <a:pt x="2777825" y="25669"/>
                      <a:pt x="2777825" y="51338"/>
                    </a:cubicBezTo>
                    <a:cubicBezTo>
                      <a:pt x="2777825" y="1276591"/>
                      <a:pt x="2777825" y="1276591"/>
                      <a:pt x="2777825" y="1276591"/>
                    </a:cubicBezTo>
                    <a:cubicBezTo>
                      <a:pt x="2777825" y="1303971"/>
                      <a:pt x="2755578" y="1327928"/>
                      <a:pt x="2726487" y="1327928"/>
                    </a:cubicBezTo>
                    <a:cubicBezTo>
                      <a:pt x="279410" y="1327928"/>
                      <a:pt x="279410" y="1327928"/>
                      <a:pt x="279410" y="1327928"/>
                    </a:cubicBezTo>
                    <a:cubicBezTo>
                      <a:pt x="252030" y="1327928"/>
                      <a:pt x="228073" y="1303971"/>
                      <a:pt x="228073" y="1276591"/>
                    </a:cubicBezTo>
                    <a:cubicBezTo>
                      <a:pt x="228073" y="453481"/>
                      <a:pt x="228073" y="453481"/>
                      <a:pt x="228073" y="453481"/>
                    </a:cubicBezTo>
                    <a:cubicBezTo>
                      <a:pt x="228073" y="427812"/>
                      <a:pt x="207538" y="408988"/>
                      <a:pt x="183580" y="408988"/>
                    </a:cubicBezTo>
                    <a:cubicBezTo>
                      <a:pt x="120092" y="408988"/>
                      <a:pt x="58927" y="408988"/>
                      <a:pt x="0" y="408988"/>
                    </a:cubicBezTo>
                    <a:lnTo>
                      <a:pt x="0" y="402143"/>
                    </a:lnTo>
                    <a:cubicBezTo>
                      <a:pt x="183580" y="402143"/>
                      <a:pt x="183580" y="402143"/>
                      <a:pt x="183580" y="402143"/>
                    </a:cubicBezTo>
                    <a:cubicBezTo>
                      <a:pt x="212672" y="402143"/>
                      <a:pt x="234918" y="424389"/>
                      <a:pt x="234918" y="453481"/>
                    </a:cubicBezTo>
                    <a:cubicBezTo>
                      <a:pt x="234918" y="1276591"/>
                      <a:pt x="234918" y="1276591"/>
                      <a:pt x="234918" y="1276591"/>
                    </a:cubicBezTo>
                    <a:cubicBezTo>
                      <a:pt x="234918" y="1300548"/>
                      <a:pt x="255453" y="1321083"/>
                      <a:pt x="279410" y="1321083"/>
                    </a:cubicBezTo>
                    <a:cubicBezTo>
                      <a:pt x="2726487" y="1321083"/>
                      <a:pt x="2726487" y="1321083"/>
                      <a:pt x="2726487" y="1321083"/>
                    </a:cubicBezTo>
                    <a:cubicBezTo>
                      <a:pt x="2750445" y="1321083"/>
                      <a:pt x="2770980" y="1300548"/>
                      <a:pt x="2770980" y="1276591"/>
                    </a:cubicBezTo>
                    <a:cubicBezTo>
                      <a:pt x="2770980" y="51338"/>
                      <a:pt x="2770980" y="51338"/>
                      <a:pt x="2770980" y="51338"/>
                    </a:cubicBezTo>
                    <a:cubicBezTo>
                      <a:pt x="2770980" y="22246"/>
                      <a:pt x="2794937" y="0"/>
                      <a:pt x="282231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/>
              </a:p>
            </p:txBody>
          </p:sp>
          <p:sp>
            <p:nvSpPr>
              <p:cNvPr id="28" name="Rektangel 13"/>
              <p:cNvSpPr/>
              <p:nvPr userDrawn="1"/>
            </p:nvSpPr>
            <p:spPr>
              <a:xfrm>
                <a:off x="900907" y="2855987"/>
                <a:ext cx="9144000" cy="1435100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1435100">
                    <a:moveTo>
                      <a:pt x="4819337" y="0"/>
                    </a:moveTo>
                    <a:cubicBezTo>
                      <a:pt x="5888863" y="0"/>
                      <a:pt x="5888863" y="0"/>
                      <a:pt x="5888863" y="0"/>
                    </a:cubicBezTo>
                    <a:cubicBezTo>
                      <a:pt x="5917955" y="0"/>
                      <a:pt x="5940201" y="23947"/>
                      <a:pt x="5940201" y="51315"/>
                    </a:cubicBezTo>
                    <a:cubicBezTo>
                      <a:pt x="5940201" y="1228131"/>
                      <a:pt x="5940201" y="1228131"/>
                      <a:pt x="5940201" y="1228131"/>
                    </a:cubicBezTo>
                    <a:cubicBezTo>
                      <a:pt x="5940201" y="1253788"/>
                      <a:pt x="5960736" y="1272604"/>
                      <a:pt x="5984693" y="1272604"/>
                    </a:cubicBezTo>
                    <a:cubicBezTo>
                      <a:pt x="8152838" y="1272604"/>
                      <a:pt x="8152838" y="1272604"/>
                      <a:pt x="8152838" y="1272604"/>
                    </a:cubicBezTo>
                    <a:cubicBezTo>
                      <a:pt x="8176795" y="1272604"/>
                      <a:pt x="8197330" y="1253788"/>
                      <a:pt x="8197330" y="1228131"/>
                    </a:cubicBezTo>
                    <a:cubicBezTo>
                      <a:pt x="8197330" y="256573"/>
                      <a:pt x="8197330" y="256573"/>
                      <a:pt x="8197330" y="256573"/>
                    </a:cubicBezTo>
                    <a:cubicBezTo>
                      <a:pt x="8197330" y="227495"/>
                      <a:pt x="8219576" y="205259"/>
                      <a:pt x="8248667" y="205259"/>
                    </a:cubicBezTo>
                    <a:cubicBezTo>
                      <a:pt x="8970812" y="205259"/>
                      <a:pt x="8970812" y="205259"/>
                      <a:pt x="8970812" y="205259"/>
                    </a:cubicBezTo>
                    <a:cubicBezTo>
                      <a:pt x="8998191" y="205259"/>
                      <a:pt x="9020438" y="227495"/>
                      <a:pt x="9020438" y="256573"/>
                    </a:cubicBezTo>
                    <a:cubicBezTo>
                      <a:pt x="9020438" y="465253"/>
                      <a:pt x="9020438" y="465253"/>
                      <a:pt x="9020438" y="465253"/>
                    </a:cubicBezTo>
                    <a:cubicBezTo>
                      <a:pt x="9020438" y="489200"/>
                      <a:pt x="9040972" y="508015"/>
                      <a:pt x="9064930" y="508015"/>
                    </a:cubicBezTo>
                    <a:lnTo>
                      <a:pt x="9144000" y="508015"/>
                    </a:lnTo>
                    <a:lnTo>
                      <a:pt x="9144000" y="514857"/>
                    </a:lnTo>
                    <a:cubicBezTo>
                      <a:pt x="9064930" y="514857"/>
                      <a:pt x="9064930" y="514857"/>
                      <a:pt x="9064930" y="514857"/>
                    </a:cubicBezTo>
                    <a:cubicBezTo>
                      <a:pt x="9037550" y="514857"/>
                      <a:pt x="9013593" y="492621"/>
                      <a:pt x="9013593" y="465253"/>
                    </a:cubicBezTo>
                    <a:cubicBezTo>
                      <a:pt x="9013593" y="256573"/>
                      <a:pt x="9013593" y="256573"/>
                      <a:pt x="9013593" y="256573"/>
                    </a:cubicBezTo>
                    <a:cubicBezTo>
                      <a:pt x="9013593" y="232627"/>
                      <a:pt x="8994769" y="212101"/>
                      <a:pt x="8970812" y="212101"/>
                    </a:cubicBezTo>
                    <a:cubicBezTo>
                      <a:pt x="8248667" y="212101"/>
                      <a:pt x="8248667" y="212101"/>
                      <a:pt x="8248667" y="212101"/>
                    </a:cubicBezTo>
                    <a:cubicBezTo>
                      <a:pt x="8222998" y="212101"/>
                      <a:pt x="8204175" y="232627"/>
                      <a:pt x="8204175" y="256573"/>
                    </a:cubicBezTo>
                    <a:cubicBezTo>
                      <a:pt x="8204175" y="1228131"/>
                      <a:pt x="8204175" y="1228131"/>
                      <a:pt x="8204175" y="1228131"/>
                    </a:cubicBezTo>
                    <a:cubicBezTo>
                      <a:pt x="8204175" y="1257209"/>
                      <a:pt x="8180217" y="1279446"/>
                      <a:pt x="8152838" y="1279446"/>
                    </a:cubicBezTo>
                    <a:cubicBezTo>
                      <a:pt x="5984693" y="1279446"/>
                      <a:pt x="5984693" y="1279446"/>
                      <a:pt x="5984693" y="1279446"/>
                    </a:cubicBezTo>
                    <a:cubicBezTo>
                      <a:pt x="5957313" y="1279446"/>
                      <a:pt x="5933356" y="1257209"/>
                      <a:pt x="5933356" y="1228131"/>
                    </a:cubicBezTo>
                    <a:cubicBezTo>
                      <a:pt x="5933356" y="51315"/>
                      <a:pt x="5933356" y="51315"/>
                      <a:pt x="5933356" y="51315"/>
                    </a:cubicBezTo>
                    <a:cubicBezTo>
                      <a:pt x="5933356" y="27368"/>
                      <a:pt x="5914532" y="6842"/>
                      <a:pt x="5888863" y="6842"/>
                    </a:cubicBezTo>
                    <a:cubicBezTo>
                      <a:pt x="4819337" y="6842"/>
                      <a:pt x="4819337" y="6842"/>
                      <a:pt x="4819337" y="6842"/>
                    </a:cubicBezTo>
                    <a:cubicBezTo>
                      <a:pt x="4795380" y="6842"/>
                      <a:pt x="4774845" y="27368"/>
                      <a:pt x="4774845" y="51315"/>
                    </a:cubicBezTo>
                    <a:cubicBezTo>
                      <a:pt x="4774845" y="1383786"/>
                      <a:pt x="4774845" y="1383786"/>
                      <a:pt x="4774845" y="1383786"/>
                    </a:cubicBezTo>
                    <a:cubicBezTo>
                      <a:pt x="4774845" y="1412864"/>
                      <a:pt x="4752599" y="1435100"/>
                      <a:pt x="4723507" y="1435100"/>
                    </a:cubicBezTo>
                    <a:cubicBezTo>
                      <a:pt x="3236438" y="1435100"/>
                      <a:pt x="3236438" y="1435100"/>
                      <a:pt x="3236438" y="1435100"/>
                    </a:cubicBezTo>
                    <a:cubicBezTo>
                      <a:pt x="3207346" y="1435100"/>
                      <a:pt x="3185100" y="1412864"/>
                      <a:pt x="3185100" y="1383786"/>
                    </a:cubicBezTo>
                    <a:cubicBezTo>
                      <a:pt x="3185100" y="259994"/>
                      <a:pt x="3185100" y="259994"/>
                      <a:pt x="3185100" y="259994"/>
                    </a:cubicBezTo>
                    <a:cubicBezTo>
                      <a:pt x="3185100" y="236048"/>
                      <a:pt x="3164565" y="215522"/>
                      <a:pt x="3140608" y="215522"/>
                    </a:cubicBezTo>
                    <a:cubicBezTo>
                      <a:pt x="986153" y="215522"/>
                      <a:pt x="986153" y="215522"/>
                      <a:pt x="986153" y="215522"/>
                    </a:cubicBezTo>
                    <a:cubicBezTo>
                      <a:pt x="960485" y="215522"/>
                      <a:pt x="941661" y="236048"/>
                      <a:pt x="941661" y="259994"/>
                    </a:cubicBezTo>
                    <a:cubicBezTo>
                      <a:pt x="941661" y="1079319"/>
                      <a:pt x="941661" y="1079319"/>
                      <a:pt x="941661" y="1079319"/>
                    </a:cubicBezTo>
                    <a:cubicBezTo>
                      <a:pt x="941661" y="1108397"/>
                      <a:pt x="917704" y="1130633"/>
                      <a:pt x="890324" y="1130633"/>
                    </a:cubicBezTo>
                    <a:cubicBezTo>
                      <a:pt x="538949" y="1130633"/>
                      <a:pt x="245341" y="1130633"/>
                      <a:pt x="0" y="1130633"/>
                    </a:cubicBezTo>
                    <a:lnTo>
                      <a:pt x="0" y="1123791"/>
                    </a:lnTo>
                    <a:cubicBezTo>
                      <a:pt x="890324" y="1123791"/>
                      <a:pt x="890324" y="1123791"/>
                      <a:pt x="890324" y="1123791"/>
                    </a:cubicBezTo>
                    <a:cubicBezTo>
                      <a:pt x="914281" y="1123791"/>
                      <a:pt x="934816" y="1103265"/>
                      <a:pt x="934816" y="1079319"/>
                    </a:cubicBezTo>
                    <a:cubicBezTo>
                      <a:pt x="934816" y="259994"/>
                      <a:pt x="934816" y="259994"/>
                      <a:pt x="934816" y="259994"/>
                    </a:cubicBezTo>
                    <a:cubicBezTo>
                      <a:pt x="934816" y="230916"/>
                      <a:pt x="957062" y="208680"/>
                      <a:pt x="986153" y="208680"/>
                    </a:cubicBezTo>
                    <a:cubicBezTo>
                      <a:pt x="3140608" y="208680"/>
                      <a:pt x="3140608" y="208680"/>
                      <a:pt x="3140608" y="208680"/>
                    </a:cubicBezTo>
                    <a:cubicBezTo>
                      <a:pt x="3167988" y="208680"/>
                      <a:pt x="3191945" y="230916"/>
                      <a:pt x="3191945" y="259994"/>
                    </a:cubicBezTo>
                    <a:cubicBezTo>
                      <a:pt x="3191945" y="1383786"/>
                      <a:pt x="3191945" y="1383786"/>
                      <a:pt x="3191945" y="1383786"/>
                    </a:cubicBezTo>
                    <a:cubicBezTo>
                      <a:pt x="3191945" y="1409443"/>
                      <a:pt x="3210769" y="1428258"/>
                      <a:pt x="3236438" y="1428258"/>
                    </a:cubicBezTo>
                    <a:cubicBezTo>
                      <a:pt x="4723507" y="1428258"/>
                      <a:pt x="4723507" y="1428258"/>
                      <a:pt x="4723507" y="1428258"/>
                    </a:cubicBezTo>
                    <a:cubicBezTo>
                      <a:pt x="4749176" y="1428258"/>
                      <a:pt x="4768000" y="1409443"/>
                      <a:pt x="4768000" y="1383786"/>
                    </a:cubicBezTo>
                    <a:cubicBezTo>
                      <a:pt x="4768000" y="51315"/>
                      <a:pt x="4768000" y="51315"/>
                      <a:pt x="4768000" y="51315"/>
                    </a:cubicBezTo>
                    <a:cubicBezTo>
                      <a:pt x="4768000" y="23947"/>
                      <a:pt x="4791957" y="0"/>
                      <a:pt x="481933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>
                  <a:ln>
                    <a:solidFill>
                      <a:schemeClr val="tx2"/>
                    </a:solidFill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227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19250" y="323613"/>
            <a:ext cx="6935788" cy="50125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066801"/>
            <a:ext cx="6935788" cy="31789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2021-11-16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0" y="4724617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6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552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066801"/>
            <a:ext cx="3312790" cy="31789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26050" y="1066801"/>
            <a:ext cx="3328988" cy="3178968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619250" y="323613"/>
            <a:ext cx="6935788" cy="50125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2"/>
            <a:ext cx="2133600" cy="273844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2021-11-16</a:t>
            </a:fld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0" y="4724617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6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420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066801"/>
            <a:ext cx="3312790" cy="31789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Platshållare för diagram 7"/>
          <p:cNvSpPr>
            <a:spLocks noGrp="1"/>
          </p:cNvSpPr>
          <p:nvPr>
            <p:ph type="chart" sz="quarter" idx="13"/>
          </p:nvPr>
        </p:nvSpPr>
        <p:spPr>
          <a:xfrm>
            <a:off x="5226050" y="1066802"/>
            <a:ext cx="3328988" cy="317896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619250" y="323613"/>
            <a:ext cx="6935788" cy="50125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2"/>
            <a:ext cx="2133600" cy="273844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2021-11-16</a:t>
            </a:fld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0" y="4724617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6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49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26050" y="1066801"/>
            <a:ext cx="3328988" cy="317896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619250" y="1066801"/>
            <a:ext cx="3328988" cy="317896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1619250" y="323613"/>
            <a:ext cx="6935788" cy="50125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2"/>
            <a:ext cx="2133600" cy="273844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2021-11-16</a:t>
            </a:fld>
            <a:endParaRPr lang="sv-SE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0" y="4724617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6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736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-3580" y="1069181"/>
            <a:ext cx="9147580" cy="3659428"/>
          </a:xfrm>
          <a:custGeom>
            <a:avLst/>
            <a:gdLst>
              <a:gd name="connsiteX0" fmla="*/ 708568 w 9144000"/>
              <a:gd name="connsiteY0" fmla="*/ 0 h 4251325"/>
              <a:gd name="connsiteX1" fmla="*/ 9144000 w 9144000"/>
              <a:gd name="connsiteY1" fmla="*/ 0 h 4251325"/>
              <a:gd name="connsiteX2" fmla="*/ 9144000 w 9144000"/>
              <a:gd name="connsiteY2" fmla="*/ 0 h 4251325"/>
              <a:gd name="connsiteX3" fmla="*/ 9144000 w 9144000"/>
              <a:gd name="connsiteY3" fmla="*/ 3542757 h 4251325"/>
              <a:gd name="connsiteX4" fmla="*/ 8435432 w 9144000"/>
              <a:gd name="connsiteY4" fmla="*/ 4251325 h 4251325"/>
              <a:gd name="connsiteX5" fmla="*/ 0 w 9144000"/>
              <a:gd name="connsiteY5" fmla="*/ 4251325 h 4251325"/>
              <a:gd name="connsiteX6" fmla="*/ 0 w 9144000"/>
              <a:gd name="connsiteY6" fmla="*/ 4251325 h 4251325"/>
              <a:gd name="connsiteX7" fmla="*/ 0 w 9144000"/>
              <a:gd name="connsiteY7" fmla="*/ 708568 h 4251325"/>
              <a:gd name="connsiteX8" fmla="*/ 708568 w 9144000"/>
              <a:gd name="connsiteY8" fmla="*/ 0 h 4251325"/>
              <a:gd name="connsiteX0" fmla="*/ 180030 w 9301262"/>
              <a:gd name="connsiteY0" fmla="*/ 0 h 4260850"/>
              <a:gd name="connsiteX1" fmla="*/ 9301262 w 9301262"/>
              <a:gd name="connsiteY1" fmla="*/ 9525 h 4260850"/>
              <a:gd name="connsiteX2" fmla="*/ 9301262 w 9301262"/>
              <a:gd name="connsiteY2" fmla="*/ 9525 h 4260850"/>
              <a:gd name="connsiteX3" fmla="*/ 9301262 w 9301262"/>
              <a:gd name="connsiteY3" fmla="*/ 3552282 h 4260850"/>
              <a:gd name="connsiteX4" fmla="*/ 8592694 w 9301262"/>
              <a:gd name="connsiteY4" fmla="*/ 4260850 h 4260850"/>
              <a:gd name="connsiteX5" fmla="*/ 157262 w 9301262"/>
              <a:gd name="connsiteY5" fmla="*/ 4260850 h 4260850"/>
              <a:gd name="connsiteX6" fmla="*/ 157262 w 9301262"/>
              <a:gd name="connsiteY6" fmla="*/ 4260850 h 4260850"/>
              <a:gd name="connsiteX7" fmla="*/ 157262 w 9301262"/>
              <a:gd name="connsiteY7" fmla="*/ 718093 h 4260850"/>
              <a:gd name="connsiteX8" fmla="*/ 180030 w 9301262"/>
              <a:gd name="connsiteY8" fmla="*/ 0 h 4260850"/>
              <a:gd name="connsiteX0" fmla="*/ 23406 w 9144638"/>
              <a:gd name="connsiteY0" fmla="*/ 0 h 4260850"/>
              <a:gd name="connsiteX1" fmla="*/ 9144638 w 9144638"/>
              <a:gd name="connsiteY1" fmla="*/ 9525 h 4260850"/>
              <a:gd name="connsiteX2" fmla="*/ 9144638 w 9144638"/>
              <a:gd name="connsiteY2" fmla="*/ 9525 h 4260850"/>
              <a:gd name="connsiteX3" fmla="*/ 9144638 w 9144638"/>
              <a:gd name="connsiteY3" fmla="*/ 3552282 h 4260850"/>
              <a:gd name="connsiteX4" fmla="*/ 8436070 w 9144638"/>
              <a:gd name="connsiteY4" fmla="*/ 4260850 h 4260850"/>
              <a:gd name="connsiteX5" fmla="*/ 638 w 9144638"/>
              <a:gd name="connsiteY5" fmla="*/ 4260850 h 4260850"/>
              <a:gd name="connsiteX6" fmla="*/ 638 w 9144638"/>
              <a:gd name="connsiteY6" fmla="*/ 4260850 h 4260850"/>
              <a:gd name="connsiteX7" fmla="*/ 638 w 9144638"/>
              <a:gd name="connsiteY7" fmla="*/ 718093 h 4260850"/>
              <a:gd name="connsiteX8" fmla="*/ 23406 w 9144638"/>
              <a:gd name="connsiteY8" fmla="*/ 0 h 4260850"/>
              <a:gd name="connsiteX0" fmla="*/ 11705 w 9161512"/>
              <a:gd name="connsiteY0" fmla="*/ 9525 h 4251325"/>
              <a:gd name="connsiteX1" fmla="*/ 9161512 w 9161512"/>
              <a:gd name="connsiteY1" fmla="*/ 0 h 4251325"/>
              <a:gd name="connsiteX2" fmla="*/ 9161512 w 9161512"/>
              <a:gd name="connsiteY2" fmla="*/ 0 h 4251325"/>
              <a:gd name="connsiteX3" fmla="*/ 9161512 w 9161512"/>
              <a:gd name="connsiteY3" fmla="*/ 3542757 h 4251325"/>
              <a:gd name="connsiteX4" fmla="*/ 8452944 w 9161512"/>
              <a:gd name="connsiteY4" fmla="*/ 4251325 h 4251325"/>
              <a:gd name="connsiteX5" fmla="*/ 17512 w 9161512"/>
              <a:gd name="connsiteY5" fmla="*/ 4251325 h 4251325"/>
              <a:gd name="connsiteX6" fmla="*/ 17512 w 9161512"/>
              <a:gd name="connsiteY6" fmla="*/ 4251325 h 4251325"/>
              <a:gd name="connsiteX7" fmla="*/ 17512 w 9161512"/>
              <a:gd name="connsiteY7" fmla="*/ 708568 h 4251325"/>
              <a:gd name="connsiteX8" fmla="*/ 11705 w 9161512"/>
              <a:gd name="connsiteY8" fmla="*/ 9525 h 4251325"/>
              <a:gd name="connsiteX0" fmla="*/ 69 w 9149876"/>
              <a:gd name="connsiteY0" fmla="*/ 9525 h 4251325"/>
              <a:gd name="connsiteX1" fmla="*/ 9149876 w 9149876"/>
              <a:gd name="connsiteY1" fmla="*/ 0 h 4251325"/>
              <a:gd name="connsiteX2" fmla="*/ 9149876 w 9149876"/>
              <a:gd name="connsiteY2" fmla="*/ 0 h 4251325"/>
              <a:gd name="connsiteX3" fmla="*/ 9149876 w 9149876"/>
              <a:gd name="connsiteY3" fmla="*/ 3542757 h 4251325"/>
              <a:gd name="connsiteX4" fmla="*/ 8441308 w 9149876"/>
              <a:gd name="connsiteY4" fmla="*/ 4251325 h 4251325"/>
              <a:gd name="connsiteX5" fmla="*/ 5876 w 9149876"/>
              <a:gd name="connsiteY5" fmla="*/ 4251325 h 4251325"/>
              <a:gd name="connsiteX6" fmla="*/ 5876 w 9149876"/>
              <a:gd name="connsiteY6" fmla="*/ 4251325 h 4251325"/>
              <a:gd name="connsiteX7" fmla="*/ 5876 w 9149876"/>
              <a:gd name="connsiteY7" fmla="*/ 708568 h 4251325"/>
              <a:gd name="connsiteX8" fmla="*/ 69 w 9149876"/>
              <a:gd name="connsiteY8" fmla="*/ 9525 h 4251325"/>
              <a:gd name="connsiteX0" fmla="*/ 69 w 9149876"/>
              <a:gd name="connsiteY0" fmla="*/ 9525 h 4251325"/>
              <a:gd name="connsiteX1" fmla="*/ 9149876 w 9149876"/>
              <a:gd name="connsiteY1" fmla="*/ 0 h 4251325"/>
              <a:gd name="connsiteX2" fmla="*/ 9149876 w 9149876"/>
              <a:gd name="connsiteY2" fmla="*/ 0 h 4251325"/>
              <a:gd name="connsiteX3" fmla="*/ 9149876 w 9149876"/>
              <a:gd name="connsiteY3" fmla="*/ 3542757 h 4251325"/>
              <a:gd name="connsiteX4" fmla="*/ 1316608 w 9149876"/>
              <a:gd name="connsiteY4" fmla="*/ 3946525 h 4251325"/>
              <a:gd name="connsiteX5" fmla="*/ 5876 w 9149876"/>
              <a:gd name="connsiteY5" fmla="*/ 4251325 h 4251325"/>
              <a:gd name="connsiteX6" fmla="*/ 5876 w 9149876"/>
              <a:gd name="connsiteY6" fmla="*/ 4251325 h 4251325"/>
              <a:gd name="connsiteX7" fmla="*/ 5876 w 9149876"/>
              <a:gd name="connsiteY7" fmla="*/ 708568 h 4251325"/>
              <a:gd name="connsiteX8" fmla="*/ 69 w 9149876"/>
              <a:gd name="connsiteY8" fmla="*/ 9525 h 425132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542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895182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895182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923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923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23432 w 9156700"/>
              <a:gd name="connsiteY4" fmla="*/ 3946525 h 4270375"/>
              <a:gd name="connsiteX5" fmla="*/ 1184275 w 9156700"/>
              <a:gd name="connsiteY5" fmla="*/ 425767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84275 w 9156700"/>
              <a:gd name="connsiteY5" fmla="*/ 425767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90625 w 9156700"/>
              <a:gd name="connsiteY5" fmla="*/ 426402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90625 w 9156700"/>
              <a:gd name="connsiteY5" fmla="*/ 4264025 h 4270375"/>
              <a:gd name="connsiteX6" fmla="*/ 0 w 9156700"/>
              <a:gd name="connsiteY6" fmla="*/ 4270375 h 4270375"/>
              <a:gd name="connsiteX7" fmla="*/ 12700 w 9156700"/>
              <a:gd name="connsiteY7" fmla="*/ 708568 h 4270375"/>
              <a:gd name="connsiteX8" fmla="*/ 6893 w 9156700"/>
              <a:gd name="connsiteY8" fmla="*/ 9525 h 4270375"/>
              <a:gd name="connsiteX0" fmla="*/ 6893 w 9156700"/>
              <a:gd name="connsiteY0" fmla="*/ 9525 h 4264025"/>
              <a:gd name="connsiteX1" fmla="*/ 9156700 w 9156700"/>
              <a:gd name="connsiteY1" fmla="*/ 0 h 4264025"/>
              <a:gd name="connsiteX2" fmla="*/ 9156700 w 9156700"/>
              <a:gd name="connsiteY2" fmla="*/ 0 h 4264025"/>
              <a:gd name="connsiteX3" fmla="*/ 9156700 w 9156700"/>
              <a:gd name="connsiteY3" fmla="*/ 3923757 h 4264025"/>
              <a:gd name="connsiteX4" fmla="*/ 1342482 w 9156700"/>
              <a:gd name="connsiteY4" fmla="*/ 3908425 h 4264025"/>
              <a:gd name="connsiteX5" fmla="*/ 1190625 w 9156700"/>
              <a:gd name="connsiteY5" fmla="*/ 4264025 h 4264025"/>
              <a:gd name="connsiteX6" fmla="*/ 0 w 9156700"/>
              <a:gd name="connsiteY6" fmla="*/ 4257675 h 4264025"/>
              <a:gd name="connsiteX7" fmla="*/ 12700 w 9156700"/>
              <a:gd name="connsiteY7" fmla="*/ 708568 h 4264025"/>
              <a:gd name="connsiteX8" fmla="*/ 6893 w 9156700"/>
              <a:gd name="connsiteY8" fmla="*/ 9525 h 4264025"/>
              <a:gd name="connsiteX0" fmla="*/ 6893 w 9156700"/>
              <a:gd name="connsiteY0" fmla="*/ 9525 h 4264025"/>
              <a:gd name="connsiteX1" fmla="*/ 9156700 w 9156700"/>
              <a:gd name="connsiteY1" fmla="*/ 0 h 4264025"/>
              <a:gd name="connsiteX2" fmla="*/ 9156700 w 9156700"/>
              <a:gd name="connsiteY2" fmla="*/ 0 h 4264025"/>
              <a:gd name="connsiteX3" fmla="*/ 9156700 w 9156700"/>
              <a:gd name="connsiteY3" fmla="*/ 3923757 h 4264025"/>
              <a:gd name="connsiteX4" fmla="*/ 1342482 w 9156700"/>
              <a:gd name="connsiteY4" fmla="*/ 3921125 h 4264025"/>
              <a:gd name="connsiteX5" fmla="*/ 1190625 w 9156700"/>
              <a:gd name="connsiteY5" fmla="*/ 4264025 h 4264025"/>
              <a:gd name="connsiteX6" fmla="*/ 0 w 9156700"/>
              <a:gd name="connsiteY6" fmla="*/ 4257675 h 4264025"/>
              <a:gd name="connsiteX7" fmla="*/ 12700 w 9156700"/>
              <a:gd name="connsiteY7" fmla="*/ 708568 h 4264025"/>
              <a:gd name="connsiteX8" fmla="*/ 6893 w 9156700"/>
              <a:gd name="connsiteY8" fmla="*/ 9525 h 4264025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57675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13243 w 9163050"/>
              <a:gd name="connsiteY0" fmla="*/ 9525 h 4295946"/>
              <a:gd name="connsiteX1" fmla="*/ 9163050 w 9163050"/>
              <a:gd name="connsiteY1" fmla="*/ 0 h 4295946"/>
              <a:gd name="connsiteX2" fmla="*/ 9163050 w 9163050"/>
              <a:gd name="connsiteY2" fmla="*/ 0 h 4295946"/>
              <a:gd name="connsiteX3" fmla="*/ 9163050 w 9163050"/>
              <a:gd name="connsiteY3" fmla="*/ 3923757 h 4295946"/>
              <a:gd name="connsiteX4" fmla="*/ 1348832 w 9163050"/>
              <a:gd name="connsiteY4" fmla="*/ 3921125 h 4295946"/>
              <a:gd name="connsiteX5" fmla="*/ 1209675 w 9163050"/>
              <a:gd name="connsiteY5" fmla="*/ 4283160 h 4295946"/>
              <a:gd name="connsiteX6" fmla="*/ 0 w 9163050"/>
              <a:gd name="connsiteY6" fmla="*/ 4295946 h 4295946"/>
              <a:gd name="connsiteX7" fmla="*/ 19050 w 9163050"/>
              <a:gd name="connsiteY7" fmla="*/ 708568 h 4295946"/>
              <a:gd name="connsiteX8" fmla="*/ 13243 w 9163050"/>
              <a:gd name="connsiteY8" fmla="*/ 9525 h 4295946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76811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76812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21125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21125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30693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59604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6812"/>
              <a:gd name="connsiteX1" fmla="*/ 9156700 w 9156700"/>
              <a:gd name="connsiteY1" fmla="*/ 0 h 4276812"/>
              <a:gd name="connsiteX2" fmla="*/ 9156700 w 9156700"/>
              <a:gd name="connsiteY2" fmla="*/ 0 h 4276812"/>
              <a:gd name="connsiteX3" fmla="*/ 9156700 w 9156700"/>
              <a:gd name="connsiteY3" fmla="*/ 3923757 h 4276812"/>
              <a:gd name="connsiteX4" fmla="*/ 1342482 w 9156700"/>
              <a:gd name="connsiteY4" fmla="*/ 3959604 h 4276812"/>
              <a:gd name="connsiteX5" fmla="*/ 1203325 w 9156700"/>
              <a:gd name="connsiteY5" fmla="*/ 4267882 h 4276812"/>
              <a:gd name="connsiteX6" fmla="*/ 0 w 9156700"/>
              <a:gd name="connsiteY6" fmla="*/ 4276812 h 4276812"/>
              <a:gd name="connsiteX7" fmla="*/ 12700 w 9156700"/>
              <a:gd name="connsiteY7" fmla="*/ 708568 h 4276812"/>
              <a:gd name="connsiteX8" fmla="*/ 6893 w 9156700"/>
              <a:gd name="connsiteY8" fmla="*/ 9525 h 427681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23757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23757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69276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54641"/>
              <a:gd name="connsiteY0" fmla="*/ 9525 h 4267882"/>
              <a:gd name="connsiteX1" fmla="*/ 9149876 w 9154641"/>
              <a:gd name="connsiteY1" fmla="*/ 0 h 4267882"/>
              <a:gd name="connsiteX2" fmla="*/ 9149876 w 9154641"/>
              <a:gd name="connsiteY2" fmla="*/ 0 h 4267882"/>
              <a:gd name="connsiteX3" fmla="*/ 9154641 w 9154641"/>
              <a:gd name="connsiteY3" fmla="*/ 3952802 h 4267882"/>
              <a:gd name="connsiteX4" fmla="*/ 1338039 w 9154641"/>
              <a:gd name="connsiteY4" fmla="*/ 3954857 h 4267882"/>
              <a:gd name="connsiteX5" fmla="*/ 1196501 w 9154641"/>
              <a:gd name="connsiteY5" fmla="*/ 4267882 h 4267882"/>
              <a:gd name="connsiteX6" fmla="*/ 2701 w 9154641"/>
              <a:gd name="connsiteY6" fmla="*/ 4264722 h 4267882"/>
              <a:gd name="connsiteX7" fmla="*/ 5876 w 9154641"/>
              <a:gd name="connsiteY7" fmla="*/ 708568 h 4267882"/>
              <a:gd name="connsiteX8" fmla="*/ 69 w 9154641"/>
              <a:gd name="connsiteY8" fmla="*/ 9525 h 4267882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9702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50697 w 9154641"/>
              <a:gd name="connsiteY4" fmla="*/ 3951741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50697 w 9154641"/>
              <a:gd name="connsiteY4" fmla="*/ 3951741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174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0600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41204 w 9150032"/>
              <a:gd name="connsiteY4" fmla="*/ 396543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41204 w 9150032"/>
              <a:gd name="connsiteY4" fmla="*/ 3967847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543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19844 w 9150032"/>
              <a:gd name="connsiteY4" fmla="*/ 3967847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5 w 9150032"/>
              <a:gd name="connsiteY4" fmla="*/ 3960599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3115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3115 w 9150032"/>
              <a:gd name="connsiteY5" fmla="*/ 4275168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0742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0742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0742 w 9150032"/>
              <a:gd name="connsiteY5" fmla="*/ 4277583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4831"/>
              <a:gd name="connsiteX1" fmla="*/ 9149876 w 9150032"/>
              <a:gd name="connsiteY1" fmla="*/ 9702 h 4284831"/>
              <a:gd name="connsiteX2" fmla="*/ 9149876 w 9150032"/>
              <a:gd name="connsiteY2" fmla="*/ 89 h 4284831"/>
              <a:gd name="connsiteX3" fmla="*/ 9141983 w 9150032"/>
              <a:gd name="connsiteY3" fmla="*/ 3960138 h 4284831"/>
              <a:gd name="connsiteX4" fmla="*/ 1326965 w 9150032"/>
              <a:gd name="connsiteY4" fmla="*/ 3960599 h 4284831"/>
              <a:gd name="connsiteX5" fmla="*/ 1210742 w 9150032"/>
              <a:gd name="connsiteY5" fmla="*/ 4284831 h 4284831"/>
              <a:gd name="connsiteX6" fmla="*/ 2701 w 9150032"/>
              <a:gd name="connsiteY6" fmla="*/ 4279257 h 4284831"/>
              <a:gd name="connsiteX7" fmla="*/ 5876 w 9150032"/>
              <a:gd name="connsiteY7" fmla="*/ 718270 h 4284831"/>
              <a:gd name="connsiteX8" fmla="*/ 69 w 9150032"/>
              <a:gd name="connsiteY8" fmla="*/ 0 h 4284831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0742 w 9150032"/>
              <a:gd name="connsiteY5" fmla="*/ 4277583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3116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4089"/>
              <a:gd name="connsiteX1" fmla="*/ 9149876 w 9150032"/>
              <a:gd name="connsiteY1" fmla="*/ 9702 h 4284089"/>
              <a:gd name="connsiteX2" fmla="*/ 9149876 w 9150032"/>
              <a:gd name="connsiteY2" fmla="*/ 89 h 4284089"/>
              <a:gd name="connsiteX3" fmla="*/ 9141983 w 9150032"/>
              <a:gd name="connsiteY3" fmla="*/ 3960138 h 4284089"/>
              <a:gd name="connsiteX4" fmla="*/ 1326965 w 9150032"/>
              <a:gd name="connsiteY4" fmla="*/ 3960599 h 4284089"/>
              <a:gd name="connsiteX5" fmla="*/ 1213116 w 9150032"/>
              <a:gd name="connsiteY5" fmla="*/ 4282416 h 4284089"/>
              <a:gd name="connsiteX6" fmla="*/ 2701 w 9150032"/>
              <a:gd name="connsiteY6" fmla="*/ 4284089 h 4284089"/>
              <a:gd name="connsiteX7" fmla="*/ 5876 w 9150032"/>
              <a:gd name="connsiteY7" fmla="*/ 718270 h 4284089"/>
              <a:gd name="connsiteX8" fmla="*/ 69 w 9150032"/>
              <a:gd name="connsiteY8" fmla="*/ 0 h 4284089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3116 w 9150032"/>
              <a:gd name="connsiteY5" fmla="*/ 4282416 h 4282416"/>
              <a:gd name="connsiteX6" fmla="*/ 5075 w 9150032"/>
              <a:gd name="connsiteY6" fmla="*/ 4281672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6965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31713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31713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2219 w 9150032"/>
              <a:gd name="connsiteY4" fmla="*/ 3970263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6967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31714 w 9150006"/>
              <a:gd name="connsiteY4" fmla="*/ 3963015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6 w 9150006"/>
              <a:gd name="connsiteY5" fmla="*/ 4017134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6 w 9150006"/>
              <a:gd name="connsiteY5" fmla="*/ 4007470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5733 w 9150006"/>
              <a:gd name="connsiteY5" fmla="*/ 4005054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3360 w 9150006"/>
              <a:gd name="connsiteY5" fmla="*/ 4002638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7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7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806 w 9152201"/>
              <a:gd name="connsiteY0" fmla="*/ 0 h 4281672"/>
              <a:gd name="connsiteX1" fmla="*/ 9150613 w 9152201"/>
              <a:gd name="connsiteY1" fmla="*/ 9702 h 4281672"/>
              <a:gd name="connsiteX2" fmla="*/ 9150613 w 9152201"/>
              <a:gd name="connsiteY2" fmla="*/ 89 h 4281672"/>
              <a:gd name="connsiteX3" fmla="*/ 9140347 w 9152201"/>
              <a:gd name="connsiteY3" fmla="*/ 3967387 h 4281672"/>
              <a:gd name="connsiteX4" fmla="*/ 1346814 w 9152201"/>
              <a:gd name="connsiteY4" fmla="*/ 4004170 h 4281672"/>
              <a:gd name="connsiteX5" fmla="*/ 1269350 w 9152201"/>
              <a:gd name="connsiteY5" fmla="*/ 4009885 h 4281672"/>
              <a:gd name="connsiteX6" fmla="*/ 1262230 w 9152201"/>
              <a:gd name="connsiteY6" fmla="*/ 4220084 h 4281672"/>
              <a:gd name="connsiteX7" fmla="*/ 1213854 w 9152201"/>
              <a:gd name="connsiteY7" fmla="*/ 4280000 h 4281672"/>
              <a:gd name="connsiteX8" fmla="*/ 5812 w 9152201"/>
              <a:gd name="connsiteY8" fmla="*/ 4281672 h 4281672"/>
              <a:gd name="connsiteX9" fmla="*/ 6613 w 9152201"/>
              <a:gd name="connsiteY9" fmla="*/ 718270 h 4281672"/>
              <a:gd name="connsiteX10" fmla="*/ 806 w 9152201"/>
              <a:gd name="connsiteY10" fmla="*/ 0 h 4281672"/>
              <a:gd name="connsiteX0" fmla="*/ 806 w 9152201"/>
              <a:gd name="connsiteY0" fmla="*/ 0 h 4281672"/>
              <a:gd name="connsiteX1" fmla="*/ 9150613 w 9152201"/>
              <a:gd name="connsiteY1" fmla="*/ 9702 h 4281672"/>
              <a:gd name="connsiteX2" fmla="*/ 9150613 w 9152201"/>
              <a:gd name="connsiteY2" fmla="*/ 89 h 4281672"/>
              <a:gd name="connsiteX3" fmla="*/ 9140347 w 9152201"/>
              <a:gd name="connsiteY3" fmla="*/ 3967387 h 4281672"/>
              <a:gd name="connsiteX4" fmla="*/ 1346814 w 9152201"/>
              <a:gd name="connsiteY4" fmla="*/ 4004170 h 4281672"/>
              <a:gd name="connsiteX5" fmla="*/ 1269350 w 9152201"/>
              <a:gd name="connsiteY5" fmla="*/ 4059859 h 4281672"/>
              <a:gd name="connsiteX6" fmla="*/ 1262230 w 9152201"/>
              <a:gd name="connsiteY6" fmla="*/ 4220084 h 4281672"/>
              <a:gd name="connsiteX7" fmla="*/ 1213854 w 9152201"/>
              <a:gd name="connsiteY7" fmla="*/ 4280000 h 4281672"/>
              <a:gd name="connsiteX8" fmla="*/ 5812 w 9152201"/>
              <a:gd name="connsiteY8" fmla="*/ 4281672 h 4281672"/>
              <a:gd name="connsiteX9" fmla="*/ 6613 w 9152201"/>
              <a:gd name="connsiteY9" fmla="*/ 718270 h 4281672"/>
              <a:gd name="connsiteX10" fmla="*/ 806 w 9152201"/>
              <a:gd name="connsiteY10" fmla="*/ 0 h 4281672"/>
              <a:gd name="connsiteX0" fmla="*/ 806 w 9152201"/>
              <a:gd name="connsiteY0" fmla="*/ 0 h 4281672"/>
              <a:gd name="connsiteX1" fmla="*/ 9150613 w 9152201"/>
              <a:gd name="connsiteY1" fmla="*/ 9702 h 4281672"/>
              <a:gd name="connsiteX2" fmla="*/ 9150613 w 9152201"/>
              <a:gd name="connsiteY2" fmla="*/ 89 h 4281672"/>
              <a:gd name="connsiteX3" fmla="*/ 9140347 w 9152201"/>
              <a:gd name="connsiteY3" fmla="*/ 3967387 h 4281672"/>
              <a:gd name="connsiteX4" fmla="*/ 1346814 w 9152201"/>
              <a:gd name="connsiteY4" fmla="*/ 4004170 h 4281672"/>
              <a:gd name="connsiteX5" fmla="*/ 1269350 w 9152201"/>
              <a:gd name="connsiteY5" fmla="*/ 4059859 h 4281672"/>
              <a:gd name="connsiteX6" fmla="*/ 1262230 w 9152201"/>
              <a:gd name="connsiteY6" fmla="*/ 4220084 h 4281672"/>
              <a:gd name="connsiteX7" fmla="*/ 1213854 w 9152201"/>
              <a:gd name="connsiteY7" fmla="*/ 4280000 h 4281672"/>
              <a:gd name="connsiteX8" fmla="*/ 5812 w 9152201"/>
              <a:gd name="connsiteY8" fmla="*/ 4281672 h 4281672"/>
              <a:gd name="connsiteX9" fmla="*/ 6613 w 9152201"/>
              <a:gd name="connsiteY9" fmla="*/ 718270 h 4281672"/>
              <a:gd name="connsiteX10" fmla="*/ 806 w 9152201"/>
              <a:gd name="connsiteY10" fmla="*/ 0 h 4281672"/>
              <a:gd name="connsiteX0" fmla="*/ 806 w 9152201"/>
              <a:gd name="connsiteY0" fmla="*/ 0 h 4281672"/>
              <a:gd name="connsiteX1" fmla="*/ 9150613 w 9152201"/>
              <a:gd name="connsiteY1" fmla="*/ 9702 h 4281672"/>
              <a:gd name="connsiteX2" fmla="*/ 9150613 w 9152201"/>
              <a:gd name="connsiteY2" fmla="*/ 89 h 4281672"/>
              <a:gd name="connsiteX3" fmla="*/ 9140347 w 9152201"/>
              <a:gd name="connsiteY3" fmla="*/ 3967387 h 4281672"/>
              <a:gd name="connsiteX4" fmla="*/ 1346814 w 9152201"/>
              <a:gd name="connsiteY4" fmla="*/ 4004170 h 4281672"/>
              <a:gd name="connsiteX5" fmla="*/ 1269350 w 9152201"/>
              <a:gd name="connsiteY5" fmla="*/ 4059859 h 4281672"/>
              <a:gd name="connsiteX6" fmla="*/ 1262230 w 9152201"/>
              <a:gd name="connsiteY6" fmla="*/ 4220084 h 4281672"/>
              <a:gd name="connsiteX7" fmla="*/ 1213854 w 9152201"/>
              <a:gd name="connsiteY7" fmla="*/ 4280000 h 4281672"/>
              <a:gd name="connsiteX8" fmla="*/ 5812 w 9152201"/>
              <a:gd name="connsiteY8" fmla="*/ 4281672 h 4281672"/>
              <a:gd name="connsiteX9" fmla="*/ 6613 w 9152201"/>
              <a:gd name="connsiteY9" fmla="*/ 718270 h 4281672"/>
              <a:gd name="connsiteX10" fmla="*/ 806 w 9152201"/>
              <a:gd name="connsiteY10" fmla="*/ 0 h 4281672"/>
              <a:gd name="connsiteX0" fmla="*/ 806 w 9152201"/>
              <a:gd name="connsiteY0" fmla="*/ 0 h 4281672"/>
              <a:gd name="connsiteX1" fmla="*/ 9150613 w 9152201"/>
              <a:gd name="connsiteY1" fmla="*/ 9702 h 4281672"/>
              <a:gd name="connsiteX2" fmla="*/ 9150613 w 9152201"/>
              <a:gd name="connsiteY2" fmla="*/ 89 h 4281672"/>
              <a:gd name="connsiteX3" fmla="*/ 9140347 w 9152201"/>
              <a:gd name="connsiteY3" fmla="*/ 3967387 h 4281672"/>
              <a:gd name="connsiteX4" fmla="*/ 1346814 w 9152201"/>
              <a:gd name="connsiteY4" fmla="*/ 4004170 h 4281672"/>
              <a:gd name="connsiteX5" fmla="*/ 1264357 w 9152201"/>
              <a:gd name="connsiteY5" fmla="*/ 4071617 h 4281672"/>
              <a:gd name="connsiteX6" fmla="*/ 1262230 w 9152201"/>
              <a:gd name="connsiteY6" fmla="*/ 4220084 h 4281672"/>
              <a:gd name="connsiteX7" fmla="*/ 1213854 w 9152201"/>
              <a:gd name="connsiteY7" fmla="*/ 4280000 h 4281672"/>
              <a:gd name="connsiteX8" fmla="*/ 5812 w 9152201"/>
              <a:gd name="connsiteY8" fmla="*/ 4281672 h 4281672"/>
              <a:gd name="connsiteX9" fmla="*/ 6613 w 9152201"/>
              <a:gd name="connsiteY9" fmla="*/ 718270 h 4281672"/>
              <a:gd name="connsiteX10" fmla="*/ 806 w 9152201"/>
              <a:gd name="connsiteY10" fmla="*/ 0 h 4281672"/>
              <a:gd name="connsiteX0" fmla="*/ 806 w 9152201"/>
              <a:gd name="connsiteY0" fmla="*/ 0 h 4281672"/>
              <a:gd name="connsiteX1" fmla="*/ 9150613 w 9152201"/>
              <a:gd name="connsiteY1" fmla="*/ 9702 h 4281672"/>
              <a:gd name="connsiteX2" fmla="*/ 9150613 w 9152201"/>
              <a:gd name="connsiteY2" fmla="*/ 89 h 4281672"/>
              <a:gd name="connsiteX3" fmla="*/ 9117878 w 9152201"/>
              <a:gd name="connsiteY3" fmla="*/ 4006425 h 4281672"/>
              <a:gd name="connsiteX4" fmla="*/ 1346814 w 9152201"/>
              <a:gd name="connsiteY4" fmla="*/ 4004170 h 4281672"/>
              <a:gd name="connsiteX5" fmla="*/ 1264357 w 9152201"/>
              <a:gd name="connsiteY5" fmla="*/ 4071617 h 4281672"/>
              <a:gd name="connsiteX6" fmla="*/ 1262230 w 9152201"/>
              <a:gd name="connsiteY6" fmla="*/ 4220084 h 4281672"/>
              <a:gd name="connsiteX7" fmla="*/ 1213854 w 9152201"/>
              <a:gd name="connsiteY7" fmla="*/ 4280000 h 4281672"/>
              <a:gd name="connsiteX8" fmla="*/ 5812 w 9152201"/>
              <a:gd name="connsiteY8" fmla="*/ 4281672 h 4281672"/>
              <a:gd name="connsiteX9" fmla="*/ 6613 w 9152201"/>
              <a:gd name="connsiteY9" fmla="*/ 718270 h 4281672"/>
              <a:gd name="connsiteX10" fmla="*/ 806 w 9152201"/>
              <a:gd name="connsiteY10" fmla="*/ 0 h 4281672"/>
              <a:gd name="connsiteX0" fmla="*/ 806 w 9150613"/>
              <a:gd name="connsiteY0" fmla="*/ 0 h 4281672"/>
              <a:gd name="connsiteX1" fmla="*/ 9150613 w 9150613"/>
              <a:gd name="connsiteY1" fmla="*/ 9702 h 4281672"/>
              <a:gd name="connsiteX2" fmla="*/ 9117878 w 9150613"/>
              <a:gd name="connsiteY2" fmla="*/ 0 h 4281672"/>
              <a:gd name="connsiteX3" fmla="*/ 9117878 w 9150613"/>
              <a:gd name="connsiteY3" fmla="*/ 4006425 h 4281672"/>
              <a:gd name="connsiteX4" fmla="*/ 1346814 w 9150613"/>
              <a:gd name="connsiteY4" fmla="*/ 4004170 h 4281672"/>
              <a:gd name="connsiteX5" fmla="*/ 1264357 w 9150613"/>
              <a:gd name="connsiteY5" fmla="*/ 4071617 h 4281672"/>
              <a:gd name="connsiteX6" fmla="*/ 1262230 w 9150613"/>
              <a:gd name="connsiteY6" fmla="*/ 4220084 h 4281672"/>
              <a:gd name="connsiteX7" fmla="*/ 1213854 w 9150613"/>
              <a:gd name="connsiteY7" fmla="*/ 4280000 h 4281672"/>
              <a:gd name="connsiteX8" fmla="*/ 5812 w 9150613"/>
              <a:gd name="connsiteY8" fmla="*/ 4281672 h 4281672"/>
              <a:gd name="connsiteX9" fmla="*/ 6613 w 9150613"/>
              <a:gd name="connsiteY9" fmla="*/ 718270 h 4281672"/>
              <a:gd name="connsiteX10" fmla="*/ 806 w 9150613"/>
              <a:gd name="connsiteY10" fmla="*/ 0 h 4281672"/>
              <a:gd name="connsiteX0" fmla="*/ 806 w 9150613"/>
              <a:gd name="connsiteY0" fmla="*/ 0 h 4281672"/>
              <a:gd name="connsiteX1" fmla="*/ 9150613 w 9150613"/>
              <a:gd name="connsiteY1" fmla="*/ 9702 h 4281672"/>
              <a:gd name="connsiteX2" fmla="*/ 9117878 w 9150613"/>
              <a:gd name="connsiteY2" fmla="*/ 0 h 4281672"/>
              <a:gd name="connsiteX3" fmla="*/ 9117878 w 9150613"/>
              <a:gd name="connsiteY3" fmla="*/ 4006425 h 4281672"/>
              <a:gd name="connsiteX4" fmla="*/ 1346814 w 9150613"/>
              <a:gd name="connsiteY4" fmla="*/ 4004170 h 4281672"/>
              <a:gd name="connsiteX5" fmla="*/ 1264357 w 9150613"/>
              <a:gd name="connsiteY5" fmla="*/ 4071617 h 4281672"/>
              <a:gd name="connsiteX6" fmla="*/ 1262230 w 9150613"/>
              <a:gd name="connsiteY6" fmla="*/ 4220084 h 4281672"/>
              <a:gd name="connsiteX7" fmla="*/ 1213854 w 9150613"/>
              <a:gd name="connsiteY7" fmla="*/ 4280000 h 4281672"/>
              <a:gd name="connsiteX8" fmla="*/ 5812 w 9150613"/>
              <a:gd name="connsiteY8" fmla="*/ 4281672 h 4281672"/>
              <a:gd name="connsiteX9" fmla="*/ 6613 w 9150613"/>
              <a:gd name="connsiteY9" fmla="*/ 718270 h 4281672"/>
              <a:gd name="connsiteX10" fmla="*/ 806 w 9150613"/>
              <a:gd name="connsiteY10" fmla="*/ 0 h 4281672"/>
              <a:gd name="connsiteX0" fmla="*/ 806 w 9150613"/>
              <a:gd name="connsiteY0" fmla="*/ 0 h 4281672"/>
              <a:gd name="connsiteX1" fmla="*/ 9150613 w 9150613"/>
              <a:gd name="connsiteY1" fmla="*/ 9702 h 4281672"/>
              <a:gd name="connsiteX2" fmla="*/ 9001225 w 9150613"/>
              <a:gd name="connsiteY2" fmla="*/ 138768 h 4281672"/>
              <a:gd name="connsiteX3" fmla="*/ 9117878 w 9150613"/>
              <a:gd name="connsiteY3" fmla="*/ 4006425 h 4281672"/>
              <a:gd name="connsiteX4" fmla="*/ 1346814 w 9150613"/>
              <a:gd name="connsiteY4" fmla="*/ 4004170 h 4281672"/>
              <a:gd name="connsiteX5" fmla="*/ 1264357 w 9150613"/>
              <a:gd name="connsiteY5" fmla="*/ 4071617 h 4281672"/>
              <a:gd name="connsiteX6" fmla="*/ 1262230 w 9150613"/>
              <a:gd name="connsiteY6" fmla="*/ 4220084 h 4281672"/>
              <a:gd name="connsiteX7" fmla="*/ 1213854 w 9150613"/>
              <a:gd name="connsiteY7" fmla="*/ 4280000 h 4281672"/>
              <a:gd name="connsiteX8" fmla="*/ 5812 w 9150613"/>
              <a:gd name="connsiteY8" fmla="*/ 4281672 h 4281672"/>
              <a:gd name="connsiteX9" fmla="*/ 6613 w 9150613"/>
              <a:gd name="connsiteY9" fmla="*/ 718270 h 4281672"/>
              <a:gd name="connsiteX10" fmla="*/ 806 w 9150613"/>
              <a:gd name="connsiteY10" fmla="*/ 0 h 4281672"/>
              <a:gd name="connsiteX0" fmla="*/ 806 w 9150613"/>
              <a:gd name="connsiteY0" fmla="*/ 0 h 4281672"/>
              <a:gd name="connsiteX1" fmla="*/ 9150613 w 9150613"/>
              <a:gd name="connsiteY1" fmla="*/ 9702 h 4281672"/>
              <a:gd name="connsiteX2" fmla="*/ 9117878 w 9150613"/>
              <a:gd name="connsiteY2" fmla="*/ 4006425 h 4281672"/>
              <a:gd name="connsiteX3" fmla="*/ 1346814 w 9150613"/>
              <a:gd name="connsiteY3" fmla="*/ 4004170 h 4281672"/>
              <a:gd name="connsiteX4" fmla="*/ 1264357 w 9150613"/>
              <a:gd name="connsiteY4" fmla="*/ 4071617 h 4281672"/>
              <a:gd name="connsiteX5" fmla="*/ 1262230 w 9150613"/>
              <a:gd name="connsiteY5" fmla="*/ 4220084 h 4281672"/>
              <a:gd name="connsiteX6" fmla="*/ 1213854 w 9150613"/>
              <a:gd name="connsiteY6" fmla="*/ 4280000 h 4281672"/>
              <a:gd name="connsiteX7" fmla="*/ 5812 w 9150613"/>
              <a:gd name="connsiteY7" fmla="*/ 4281672 h 4281672"/>
              <a:gd name="connsiteX8" fmla="*/ 6613 w 9150613"/>
              <a:gd name="connsiteY8" fmla="*/ 718270 h 4281672"/>
              <a:gd name="connsiteX9" fmla="*/ 806 w 9150613"/>
              <a:gd name="connsiteY9" fmla="*/ 0 h 4281672"/>
              <a:gd name="connsiteX0" fmla="*/ 806 w 9168840"/>
              <a:gd name="connsiteY0" fmla="*/ 0 h 4281672"/>
              <a:gd name="connsiteX1" fmla="*/ 9168840 w 9168840"/>
              <a:gd name="connsiteY1" fmla="*/ 0 h 4281672"/>
              <a:gd name="connsiteX2" fmla="*/ 9117878 w 9168840"/>
              <a:gd name="connsiteY2" fmla="*/ 4006425 h 4281672"/>
              <a:gd name="connsiteX3" fmla="*/ 1346814 w 9168840"/>
              <a:gd name="connsiteY3" fmla="*/ 4004170 h 4281672"/>
              <a:gd name="connsiteX4" fmla="*/ 1264357 w 9168840"/>
              <a:gd name="connsiteY4" fmla="*/ 4071617 h 4281672"/>
              <a:gd name="connsiteX5" fmla="*/ 1262230 w 9168840"/>
              <a:gd name="connsiteY5" fmla="*/ 4220084 h 4281672"/>
              <a:gd name="connsiteX6" fmla="*/ 1213854 w 9168840"/>
              <a:gd name="connsiteY6" fmla="*/ 4280000 h 4281672"/>
              <a:gd name="connsiteX7" fmla="*/ 5812 w 9168840"/>
              <a:gd name="connsiteY7" fmla="*/ 4281672 h 4281672"/>
              <a:gd name="connsiteX8" fmla="*/ 6613 w 9168840"/>
              <a:gd name="connsiteY8" fmla="*/ 718270 h 4281672"/>
              <a:gd name="connsiteX9" fmla="*/ 806 w 9168840"/>
              <a:gd name="connsiteY9" fmla="*/ 0 h 4281672"/>
              <a:gd name="connsiteX0" fmla="*/ 806 w 9117878"/>
              <a:gd name="connsiteY0" fmla="*/ 0 h 4281672"/>
              <a:gd name="connsiteX1" fmla="*/ 9117878 w 9117878"/>
              <a:gd name="connsiteY1" fmla="*/ 0 h 4281672"/>
              <a:gd name="connsiteX2" fmla="*/ 9117878 w 9117878"/>
              <a:gd name="connsiteY2" fmla="*/ 4006425 h 4281672"/>
              <a:gd name="connsiteX3" fmla="*/ 1346814 w 9117878"/>
              <a:gd name="connsiteY3" fmla="*/ 4004170 h 4281672"/>
              <a:gd name="connsiteX4" fmla="*/ 1264357 w 9117878"/>
              <a:gd name="connsiteY4" fmla="*/ 4071617 h 4281672"/>
              <a:gd name="connsiteX5" fmla="*/ 1262230 w 9117878"/>
              <a:gd name="connsiteY5" fmla="*/ 4220084 h 4281672"/>
              <a:gd name="connsiteX6" fmla="*/ 1213854 w 9117878"/>
              <a:gd name="connsiteY6" fmla="*/ 4280000 h 4281672"/>
              <a:gd name="connsiteX7" fmla="*/ 5812 w 9117878"/>
              <a:gd name="connsiteY7" fmla="*/ 4281672 h 4281672"/>
              <a:gd name="connsiteX8" fmla="*/ 6613 w 9117878"/>
              <a:gd name="connsiteY8" fmla="*/ 718270 h 4281672"/>
              <a:gd name="connsiteX9" fmla="*/ 806 w 9117878"/>
              <a:gd name="connsiteY9" fmla="*/ 0 h 4281672"/>
              <a:gd name="connsiteX0" fmla="*/ 1518678 w 10635750"/>
              <a:gd name="connsiteY0" fmla="*/ 0 h 4281672"/>
              <a:gd name="connsiteX1" fmla="*/ 10635750 w 10635750"/>
              <a:gd name="connsiteY1" fmla="*/ 0 h 4281672"/>
              <a:gd name="connsiteX2" fmla="*/ 10635750 w 10635750"/>
              <a:gd name="connsiteY2" fmla="*/ 4006425 h 4281672"/>
              <a:gd name="connsiteX3" fmla="*/ 2864686 w 10635750"/>
              <a:gd name="connsiteY3" fmla="*/ 4004170 h 4281672"/>
              <a:gd name="connsiteX4" fmla="*/ 2782229 w 10635750"/>
              <a:gd name="connsiteY4" fmla="*/ 4071617 h 4281672"/>
              <a:gd name="connsiteX5" fmla="*/ 2780102 w 10635750"/>
              <a:gd name="connsiteY5" fmla="*/ 4220084 h 4281672"/>
              <a:gd name="connsiteX6" fmla="*/ 2731726 w 10635750"/>
              <a:gd name="connsiteY6" fmla="*/ 4280000 h 4281672"/>
              <a:gd name="connsiteX7" fmla="*/ 1523684 w 10635750"/>
              <a:gd name="connsiteY7" fmla="*/ 4281672 h 4281672"/>
              <a:gd name="connsiteX8" fmla="*/ 1518678 w 10635750"/>
              <a:gd name="connsiteY8" fmla="*/ 0 h 4281672"/>
              <a:gd name="connsiteX0" fmla="*/ 197169 w 9314241"/>
              <a:gd name="connsiteY0" fmla="*/ 0 h 4281672"/>
              <a:gd name="connsiteX1" fmla="*/ 9314241 w 9314241"/>
              <a:gd name="connsiteY1" fmla="*/ 0 h 4281672"/>
              <a:gd name="connsiteX2" fmla="*/ 9314241 w 9314241"/>
              <a:gd name="connsiteY2" fmla="*/ 4006425 h 4281672"/>
              <a:gd name="connsiteX3" fmla="*/ 1543177 w 9314241"/>
              <a:gd name="connsiteY3" fmla="*/ 4004170 h 4281672"/>
              <a:gd name="connsiteX4" fmla="*/ 1460720 w 9314241"/>
              <a:gd name="connsiteY4" fmla="*/ 4071617 h 4281672"/>
              <a:gd name="connsiteX5" fmla="*/ 1458593 w 9314241"/>
              <a:gd name="connsiteY5" fmla="*/ 4220084 h 4281672"/>
              <a:gd name="connsiteX6" fmla="*/ 1410217 w 9314241"/>
              <a:gd name="connsiteY6" fmla="*/ 4280000 h 4281672"/>
              <a:gd name="connsiteX7" fmla="*/ 202175 w 9314241"/>
              <a:gd name="connsiteY7" fmla="*/ 4281672 h 4281672"/>
              <a:gd name="connsiteX8" fmla="*/ 197169 w 9314241"/>
              <a:gd name="connsiteY8" fmla="*/ 0 h 4281672"/>
              <a:gd name="connsiteX0" fmla="*/ 0 w 9117072"/>
              <a:gd name="connsiteY0" fmla="*/ 0 h 4281672"/>
              <a:gd name="connsiteX1" fmla="*/ 9117072 w 9117072"/>
              <a:gd name="connsiteY1" fmla="*/ 0 h 4281672"/>
              <a:gd name="connsiteX2" fmla="*/ 9117072 w 9117072"/>
              <a:gd name="connsiteY2" fmla="*/ 4006425 h 4281672"/>
              <a:gd name="connsiteX3" fmla="*/ 1346008 w 9117072"/>
              <a:gd name="connsiteY3" fmla="*/ 4004170 h 4281672"/>
              <a:gd name="connsiteX4" fmla="*/ 1263551 w 9117072"/>
              <a:gd name="connsiteY4" fmla="*/ 4071617 h 4281672"/>
              <a:gd name="connsiteX5" fmla="*/ 1261424 w 9117072"/>
              <a:gd name="connsiteY5" fmla="*/ 4220084 h 4281672"/>
              <a:gd name="connsiteX6" fmla="*/ 1213048 w 9117072"/>
              <a:gd name="connsiteY6" fmla="*/ 4280000 h 4281672"/>
              <a:gd name="connsiteX7" fmla="*/ 5006 w 9117072"/>
              <a:gd name="connsiteY7" fmla="*/ 4281672 h 4281672"/>
              <a:gd name="connsiteX8" fmla="*/ 0 w 9117072"/>
              <a:gd name="connsiteY8" fmla="*/ 0 h 4281672"/>
              <a:gd name="connsiteX0" fmla="*/ 0 w 9117072"/>
              <a:gd name="connsiteY0" fmla="*/ 0 h 4281672"/>
              <a:gd name="connsiteX1" fmla="*/ 9117072 w 9117072"/>
              <a:gd name="connsiteY1" fmla="*/ 0 h 4281672"/>
              <a:gd name="connsiteX2" fmla="*/ 9117072 w 9117072"/>
              <a:gd name="connsiteY2" fmla="*/ 4006425 h 4281672"/>
              <a:gd name="connsiteX3" fmla="*/ 1346008 w 9117072"/>
              <a:gd name="connsiteY3" fmla="*/ 4004170 h 4281672"/>
              <a:gd name="connsiteX4" fmla="*/ 1263551 w 9117072"/>
              <a:gd name="connsiteY4" fmla="*/ 4071617 h 4281672"/>
              <a:gd name="connsiteX5" fmla="*/ 1261424 w 9117072"/>
              <a:gd name="connsiteY5" fmla="*/ 4220084 h 4281672"/>
              <a:gd name="connsiteX6" fmla="*/ 1213048 w 9117072"/>
              <a:gd name="connsiteY6" fmla="*/ 4280000 h 4281672"/>
              <a:gd name="connsiteX7" fmla="*/ 5006 w 9117072"/>
              <a:gd name="connsiteY7" fmla="*/ 4281672 h 4281672"/>
              <a:gd name="connsiteX8" fmla="*/ 0 w 9117072"/>
              <a:gd name="connsiteY8" fmla="*/ 0 h 4281672"/>
              <a:gd name="connsiteX0" fmla="*/ 0 w 9117072"/>
              <a:gd name="connsiteY0" fmla="*/ 0 h 4281672"/>
              <a:gd name="connsiteX1" fmla="*/ 9117072 w 9117072"/>
              <a:gd name="connsiteY1" fmla="*/ 0 h 4281672"/>
              <a:gd name="connsiteX2" fmla="*/ 9117072 w 9117072"/>
              <a:gd name="connsiteY2" fmla="*/ 4006425 h 4281672"/>
              <a:gd name="connsiteX3" fmla="*/ 1346008 w 9117072"/>
              <a:gd name="connsiteY3" fmla="*/ 4004170 h 4281672"/>
              <a:gd name="connsiteX4" fmla="*/ 1263551 w 9117072"/>
              <a:gd name="connsiteY4" fmla="*/ 4071617 h 4281672"/>
              <a:gd name="connsiteX5" fmla="*/ 1261424 w 9117072"/>
              <a:gd name="connsiteY5" fmla="*/ 4220084 h 4281672"/>
              <a:gd name="connsiteX6" fmla="*/ 1213048 w 9117072"/>
              <a:gd name="connsiteY6" fmla="*/ 4280000 h 4281672"/>
              <a:gd name="connsiteX7" fmla="*/ 5006 w 9117072"/>
              <a:gd name="connsiteY7" fmla="*/ 4281672 h 4281672"/>
              <a:gd name="connsiteX8" fmla="*/ 0 w 9117072"/>
              <a:gd name="connsiteY8" fmla="*/ 0 h 4281672"/>
              <a:gd name="connsiteX0" fmla="*/ 0 w 9117072"/>
              <a:gd name="connsiteY0" fmla="*/ 0 h 4281672"/>
              <a:gd name="connsiteX1" fmla="*/ 9117072 w 9117072"/>
              <a:gd name="connsiteY1" fmla="*/ 0 h 4281672"/>
              <a:gd name="connsiteX2" fmla="*/ 9117072 w 9117072"/>
              <a:gd name="connsiteY2" fmla="*/ 4006425 h 4281672"/>
              <a:gd name="connsiteX3" fmla="*/ 1346008 w 9117072"/>
              <a:gd name="connsiteY3" fmla="*/ 4004170 h 4281672"/>
              <a:gd name="connsiteX4" fmla="*/ 1263551 w 9117072"/>
              <a:gd name="connsiteY4" fmla="*/ 4071617 h 4281672"/>
              <a:gd name="connsiteX5" fmla="*/ 1261424 w 9117072"/>
              <a:gd name="connsiteY5" fmla="*/ 4220084 h 4281672"/>
              <a:gd name="connsiteX6" fmla="*/ 1213048 w 9117072"/>
              <a:gd name="connsiteY6" fmla="*/ 4280000 h 4281672"/>
              <a:gd name="connsiteX7" fmla="*/ 5006 w 9117072"/>
              <a:gd name="connsiteY7" fmla="*/ 4281672 h 4281672"/>
              <a:gd name="connsiteX8" fmla="*/ 0 w 9117072"/>
              <a:gd name="connsiteY8" fmla="*/ 0 h 4281672"/>
              <a:gd name="connsiteX0" fmla="*/ 0 w 9117072"/>
              <a:gd name="connsiteY0" fmla="*/ 0 h 4281672"/>
              <a:gd name="connsiteX1" fmla="*/ 9117072 w 9117072"/>
              <a:gd name="connsiteY1" fmla="*/ 0 h 4281672"/>
              <a:gd name="connsiteX2" fmla="*/ 9117072 w 9117072"/>
              <a:gd name="connsiteY2" fmla="*/ 4006425 h 4281672"/>
              <a:gd name="connsiteX3" fmla="*/ 1346008 w 9117072"/>
              <a:gd name="connsiteY3" fmla="*/ 4004170 h 4281672"/>
              <a:gd name="connsiteX4" fmla="*/ 1263551 w 9117072"/>
              <a:gd name="connsiteY4" fmla="*/ 4071617 h 4281672"/>
              <a:gd name="connsiteX5" fmla="*/ 1261424 w 9117072"/>
              <a:gd name="connsiteY5" fmla="*/ 4220084 h 4281672"/>
              <a:gd name="connsiteX6" fmla="*/ 1213048 w 9117072"/>
              <a:gd name="connsiteY6" fmla="*/ 4280000 h 4281672"/>
              <a:gd name="connsiteX7" fmla="*/ 5006 w 9117072"/>
              <a:gd name="connsiteY7" fmla="*/ 4281672 h 4281672"/>
              <a:gd name="connsiteX8" fmla="*/ 0 w 9117072"/>
              <a:gd name="connsiteY8" fmla="*/ 0 h 4281672"/>
              <a:gd name="connsiteX0" fmla="*/ 0 w 9117072"/>
              <a:gd name="connsiteY0" fmla="*/ 0 h 4286583"/>
              <a:gd name="connsiteX1" fmla="*/ 9117072 w 9117072"/>
              <a:gd name="connsiteY1" fmla="*/ 0 h 4286583"/>
              <a:gd name="connsiteX2" fmla="*/ 9117072 w 9117072"/>
              <a:gd name="connsiteY2" fmla="*/ 4006425 h 4286583"/>
              <a:gd name="connsiteX3" fmla="*/ 1346008 w 9117072"/>
              <a:gd name="connsiteY3" fmla="*/ 4004170 h 4286583"/>
              <a:gd name="connsiteX4" fmla="*/ 1263551 w 9117072"/>
              <a:gd name="connsiteY4" fmla="*/ 4071617 h 4286583"/>
              <a:gd name="connsiteX5" fmla="*/ 1261424 w 9117072"/>
              <a:gd name="connsiteY5" fmla="*/ 4220084 h 4286583"/>
              <a:gd name="connsiteX6" fmla="*/ 1201866 w 9117072"/>
              <a:gd name="connsiteY6" fmla="*/ 4286583 h 4286583"/>
              <a:gd name="connsiteX7" fmla="*/ 5006 w 9117072"/>
              <a:gd name="connsiteY7" fmla="*/ 4281672 h 4286583"/>
              <a:gd name="connsiteX8" fmla="*/ 0 w 9117072"/>
              <a:gd name="connsiteY8" fmla="*/ 0 h 4286583"/>
              <a:gd name="connsiteX0" fmla="*/ 0 w 9117072"/>
              <a:gd name="connsiteY0" fmla="*/ 0 h 4349117"/>
              <a:gd name="connsiteX1" fmla="*/ 9117072 w 9117072"/>
              <a:gd name="connsiteY1" fmla="*/ 0 h 4349117"/>
              <a:gd name="connsiteX2" fmla="*/ 9117072 w 9117072"/>
              <a:gd name="connsiteY2" fmla="*/ 4006425 h 4349117"/>
              <a:gd name="connsiteX3" fmla="*/ 1346008 w 9117072"/>
              <a:gd name="connsiteY3" fmla="*/ 4004170 h 4349117"/>
              <a:gd name="connsiteX4" fmla="*/ 1263551 w 9117072"/>
              <a:gd name="connsiteY4" fmla="*/ 4071617 h 4349117"/>
              <a:gd name="connsiteX5" fmla="*/ 1261424 w 9117072"/>
              <a:gd name="connsiteY5" fmla="*/ 4220084 h 4349117"/>
              <a:gd name="connsiteX6" fmla="*/ 1193480 w 9117072"/>
              <a:gd name="connsiteY6" fmla="*/ 4349117 h 4349117"/>
              <a:gd name="connsiteX7" fmla="*/ 5006 w 9117072"/>
              <a:gd name="connsiteY7" fmla="*/ 4281672 h 4349117"/>
              <a:gd name="connsiteX8" fmla="*/ 0 w 9117072"/>
              <a:gd name="connsiteY8" fmla="*/ 0 h 4349117"/>
              <a:gd name="connsiteX0" fmla="*/ 0 w 9117072"/>
              <a:gd name="connsiteY0" fmla="*/ 0 h 4286583"/>
              <a:gd name="connsiteX1" fmla="*/ 9117072 w 9117072"/>
              <a:gd name="connsiteY1" fmla="*/ 0 h 4286583"/>
              <a:gd name="connsiteX2" fmla="*/ 9117072 w 9117072"/>
              <a:gd name="connsiteY2" fmla="*/ 4006425 h 4286583"/>
              <a:gd name="connsiteX3" fmla="*/ 1346008 w 9117072"/>
              <a:gd name="connsiteY3" fmla="*/ 4004170 h 4286583"/>
              <a:gd name="connsiteX4" fmla="*/ 1263551 w 9117072"/>
              <a:gd name="connsiteY4" fmla="*/ 4071617 h 4286583"/>
              <a:gd name="connsiteX5" fmla="*/ 1261424 w 9117072"/>
              <a:gd name="connsiteY5" fmla="*/ 4220084 h 4286583"/>
              <a:gd name="connsiteX6" fmla="*/ 1196276 w 9117072"/>
              <a:gd name="connsiteY6" fmla="*/ 4286583 h 4286583"/>
              <a:gd name="connsiteX7" fmla="*/ 5006 w 9117072"/>
              <a:gd name="connsiteY7" fmla="*/ 4281672 h 4286583"/>
              <a:gd name="connsiteX8" fmla="*/ 0 w 9117072"/>
              <a:gd name="connsiteY8" fmla="*/ 0 h 4286583"/>
              <a:gd name="connsiteX0" fmla="*/ 0 w 9117072"/>
              <a:gd name="connsiteY0" fmla="*/ 0 h 4363937"/>
              <a:gd name="connsiteX1" fmla="*/ 9117072 w 9117072"/>
              <a:gd name="connsiteY1" fmla="*/ 0 h 4363937"/>
              <a:gd name="connsiteX2" fmla="*/ 9117072 w 9117072"/>
              <a:gd name="connsiteY2" fmla="*/ 4006425 h 4363937"/>
              <a:gd name="connsiteX3" fmla="*/ 1346008 w 9117072"/>
              <a:gd name="connsiteY3" fmla="*/ 4004170 h 4363937"/>
              <a:gd name="connsiteX4" fmla="*/ 1263551 w 9117072"/>
              <a:gd name="connsiteY4" fmla="*/ 4071617 h 4363937"/>
              <a:gd name="connsiteX5" fmla="*/ 1261424 w 9117072"/>
              <a:gd name="connsiteY5" fmla="*/ 4220084 h 4363937"/>
              <a:gd name="connsiteX6" fmla="*/ 1196276 w 9117072"/>
              <a:gd name="connsiteY6" fmla="*/ 4286583 h 4363937"/>
              <a:gd name="connsiteX7" fmla="*/ 5006 w 9117072"/>
              <a:gd name="connsiteY7" fmla="*/ 4281672 h 4363937"/>
              <a:gd name="connsiteX8" fmla="*/ 0 w 9117072"/>
              <a:gd name="connsiteY8" fmla="*/ 0 h 4363937"/>
              <a:gd name="connsiteX0" fmla="*/ 0 w 9117072"/>
              <a:gd name="connsiteY0" fmla="*/ 0 h 4286583"/>
              <a:gd name="connsiteX1" fmla="*/ 9117072 w 9117072"/>
              <a:gd name="connsiteY1" fmla="*/ 0 h 4286583"/>
              <a:gd name="connsiteX2" fmla="*/ 9117072 w 9117072"/>
              <a:gd name="connsiteY2" fmla="*/ 4006425 h 4286583"/>
              <a:gd name="connsiteX3" fmla="*/ 1346008 w 9117072"/>
              <a:gd name="connsiteY3" fmla="*/ 4004170 h 4286583"/>
              <a:gd name="connsiteX4" fmla="*/ 1263551 w 9117072"/>
              <a:gd name="connsiteY4" fmla="*/ 4071617 h 4286583"/>
              <a:gd name="connsiteX5" fmla="*/ 1261424 w 9117072"/>
              <a:gd name="connsiteY5" fmla="*/ 4220084 h 4286583"/>
              <a:gd name="connsiteX6" fmla="*/ 1196276 w 9117072"/>
              <a:gd name="connsiteY6" fmla="*/ 4286583 h 4286583"/>
              <a:gd name="connsiteX7" fmla="*/ 5006 w 9117072"/>
              <a:gd name="connsiteY7" fmla="*/ 4281672 h 4286583"/>
              <a:gd name="connsiteX8" fmla="*/ 0 w 9117072"/>
              <a:gd name="connsiteY8" fmla="*/ 0 h 4286583"/>
              <a:gd name="connsiteX0" fmla="*/ 0 w 9117072"/>
              <a:gd name="connsiteY0" fmla="*/ 0 h 4414942"/>
              <a:gd name="connsiteX1" fmla="*/ 9117072 w 9117072"/>
              <a:gd name="connsiteY1" fmla="*/ 0 h 4414942"/>
              <a:gd name="connsiteX2" fmla="*/ 9117072 w 9117072"/>
              <a:gd name="connsiteY2" fmla="*/ 4006425 h 4414942"/>
              <a:gd name="connsiteX3" fmla="*/ 1346008 w 9117072"/>
              <a:gd name="connsiteY3" fmla="*/ 4004170 h 4414942"/>
              <a:gd name="connsiteX4" fmla="*/ 1263551 w 9117072"/>
              <a:gd name="connsiteY4" fmla="*/ 4071617 h 4414942"/>
              <a:gd name="connsiteX5" fmla="*/ 1261424 w 9117072"/>
              <a:gd name="connsiteY5" fmla="*/ 4220084 h 4414942"/>
              <a:gd name="connsiteX6" fmla="*/ 1182298 w 9117072"/>
              <a:gd name="connsiteY6" fmla="*/ 4414942 h 4414942"/>
              <a:gd name="connsiteX7" fmla="*/ 5006 w 9117072"/>
              <a:gd name="connsiteY7" fmla="*/ 4281672 h 4414942"/>
              <a:gd name="connsiteX8" fmla="*/ 0 w 9117072"/>
              <a:gd name="connsiteY8" fmla="*/ 0 h 4414942"/>
              <a:gd name="connsiteX0" fmla="*/ 0 w 9117072"/>
              <a:gd name="connsiteY0" fmla="*/ 0 h 4283291"/>
              <a:gd name="connsiteX1" fmla="*/ 9117072 w 9117072"/>
              <a:gd name="connsiteY1" fmla="*/ 0 h 4283291"/>
              <a:gd name="connsiteX2" fmla="*/ 9117072 w 9117072"/>
              <a:gd name="connsiteY2" fmla="*/ 4006425 h 4283291"/>
              <a:gd name="connsiteX3" fmla="*/ 1346008 w 9117072"/>
              <a:gd name="connsiteY3" fmla="*/ 4004170 h 4283291"/>
              <a:gd name="connsiteX4" fmla="*/ 1263551 w 9117072"/>
              <a:gd name="connsiteY4" fmla="*/ 4071617 h 4283291"/>
              <a:gd name="connsiteX5" fmla="*/ 1261424 w 9117072"/>
              <a:gd name="connsiteY5" fmla="*/ 4220084 h 4283291"/>
              <a:gd name="connsiteX6" fmla="*/ 1204663 w 9117072"/>
              <a:gd name="connsiteY6" fmla="*/ 4283291 h 4283291"/>
              <a:gd name="connsiteX7" fmla="*/ 5006 w 9117072"/>
              <a:gd name="connsiteY7" fmla="*/ 4281672 h 4283291"/>
              <a:gd name="connsiteX8" fmla="*/ 0 w 9117072"/>
              <a:gd name="connsiteY8" fmla="*/ 0 h 4283291"/>
              <a:gd name="connsiteX0" fmla="*/ 0 w 9117072"/>
              <a:gd name="connsiteY0" fmla="*/ 0 h 4287086"/>
              <a:gd name="connsiteX1" fmla="*/ 9117072 w 9117072"/>
              <a:gd name="connsiteY1" fmla="*/ 0 h 4287086"/>
              <a:gd name="connsiteX2" fmla="*/ 9117072 w 9117072"/>
              <a:gd name="connsiteY2" fmla="*/ 4006425 h 4287086"/>
              <a:gd name="connsiteX3" fmla="*/ 1346008 w 9117072"/>
              <a:gd name="connsiteY3" fmla="*/ 4004170 h 4287086"/>
              <a:gd name="connsiteX4" fmla="*/ 1263551 w 9117072"/>
              <a:gd name="connsiteY4" fmla="*/ 4071617 h 4287086"/>
              <a:gd name="connsiteX5" fmla="*/ 1261424 w 9117072"/>
              <a:gd name="connsiteY5" fmla="*/ 4220084 h 4287086"/>
              <a:gd name="connsiteX6" fmla="*/ 1204663 w 9117072"/>
              <a:gd name="connsiteY6" fmla="*/ 4283291 h 4287086"/>
              <a:gd name="connsiteX7" fmla="*/ 5006 w 9117072"/>
              <a:gd name="connsiteY7" fmla="*/ 4281672 h 4287086"/>
              <a:gd name="connsiteX8" fmla="*/ 0 w 9117072"/>
              <a:gd name="connsiteY8" fmla="*/ 0 h 4287086"/>
              <a:gd name="connsiteX0" fmla="*/ 0 w 9117072"/>
              <a:gd name="connsiteY0" fmla="*/ 0 h 4295952"/>
              <a:gd name="connsiteX1" fmla="*/ 9117072 w 9117072"/>
              <a:gd name="connsiteY1" fmla="*/ 0 h 4295952"/>
              <a:gd name="connsiteX2" fmla="*/ 9117072 w 9117072"/>
              <a:gd name="connsiteY2" fmla="*/ 4006425 h 4295952"/>
              <a:gd name="connsiteX3" fmla="*/ 1346008 w 9117072"/>
              <a:gd name="connsiteY3" fmla="*/ 4004170 h 4295952"/>
              <a:gd name="connsiteX4" fmla="*/ 1263551 w 9117072"/>
              <a:gd name="connsiteY4" fmla="*/ 4071617 h 4295952"/>
              <a:gd name="connsiteX5" fmla="*/ 1261424 w 9117072"/>
              <a:gd name="connsiteY5" fmla="*/ 4220084 h 4295952"/>
              <a:gd name="connsiteX6" fmla="*/ 1204663 w 9117072"/>
              <a:gd name="connsiteY6" fmla="*/ 4283291 h 4295952"/>
              <a:gd name="connsiteX7" fmla="*/ 5006 w 9117072"/>
              <a:gd name="connsiteY7" fmla="*/ 4281672 h 4295952"/>
              <a:gd name="connsiteX8" fmla="*/ 0 w 9117072"/>
              <a:gd name="connsiteY8" fmla="*/ 0 h 4295952"/>
              <a:gd name="connsiteX0" fmla="*/ 0 w 9117072"/>
              <a:gd name="connsiteY0" fmla="*/ 0 h 4287086"/>
              <a:gd name="connsiteX1" fmla="*/ 9117072 w 9117072"/>
              <a:gd name="connsiteY1" fmla="*/ 0 h 4287086"/>
              <a:gd name="connsiteX2" fmla="*/ 9117072 w 9117072"/>
              <a:gd name="connsiteY2" fmla="*/ 4006425 h 4287086"/>
              <a:gd name="connsiteX3" fmla="*/ 1346008 w 9117072"/>
              <a:gd name="connsiteY3" fmla="*/ 4004170 h 4287086"/>
              <a:gd name="connsiteX4" fmla="*/ 1263551 w 9117072"/>
              <a:gd name="connsiteY4" fmla="*/ 4071617 h 4287086"/>
              <a:gd name="connsiteX5" fmla="*/ 1261424 w 9117072"/>
              <a:gd name="connsiteY5" fmla="*/ 4220084 h 4287086"/>
              <a:gd name="connsiteX6" fmla="*/ 1204663 w 9117072"/>
              <a:gd name="connsiteY6" fmla="*/ 4283291 h 4287086"/>
              <a:gd name="connsiteX7" fmla="*/ 5006 w 9117072"/>
              <a:gd name="connsiteY7" fmla="*/ 4281672 h 4287086"/>
              <a:gd name="connsiteX8" fmla="*/ 0 w 9117072"/>
              <a:gd name="connsiteY8" fmla="*/ 0 h 4287086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1424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5006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346008 w 9117072"/>
              <a:gd name="connsiteY3" fmla="*/ 4004170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3568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419581 w 9117072"/>
              <a:gd name="connsiteY3" fmla="*/ 4006964 h 4286078"/>
              <a:gd name="connsiteX4" fmla="*/ 1263551 w 9117072"/>
              <a:gd name="connsiteY4" fmla="*/ 4071617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3568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419581 w 9117072"/>
              <a:gd name="connsiteY3" fmla="*/ 4006964 h 4286078"/>
              <a:gd name="connsiteX4" fmla="*/ 1346616 w 9117072"/>
              <a:gd name="connsiteY4" fmla="*/ 4082794 h 4286078"/>
              <a:gd name="connsiteX5" fmla="*/ 1264219 w 9117072"/>
              <a:gd name="connsiteY5" fmla="*/ 4220084 h 4286078"/>
              <a:gd name="connsiteX6" fmla="*/ 1204663 w 9117072"/>
              <a:gd name="connsiteY6" fmla="*/ 4283291 h 4286078"/>
              <a:gd name="connsiteX7" fmla="*/ 3568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86078"/>
              <a:gd name="connsiteX1" fmla="*/ 9117072 w 9117072"/>
              <a:gd name="connsiteY1" fmla="*/ 0 h 4286078"/>
              <a:gd name="connsiteX2" fmla="*/ 9117072 w 9117072"/>
              <a:gd name="connsiteY2" fmla="*/ 4006425 h 4286078"/>
              <a:gd name="connsiteX3" fmla="*/ 1419581 w 9117072"/>
              <a:gd name="connsiteY3" fmla="*/ 4006964 h 4286078"/>
              <a:gd name="connsiteX4" fmla="*/ 1346616 w 9117072"/>
              <a:gd name="connsiteY4" fmla="*/ 4082794 h 4286078"/>
              <a:gd name="connsiteX5" fmla="*/ 1349658 w 9117072"/>
              <a:gd name="connsiteY5" fmla="*/ 4242437 h 4286078"/>
              <a:gd name="connsiteX6" fmla="*/ 1204663 w 9117072"/>
              <a:gd name="connsiteY6" fmla="*/ 4283291 h 4286078"/>
              <a:gd name="connsiteX7" fmla="*/ 3568 w 9117072"/>
              <a:gd name="connsiteY7" fmla="*/ 4281672 h 4286078"/>
              <a:gd name="connsiteX8" fmla="*/ 0 w 9117072"/>
              <a:gd name="connsiteY8" fmla="*/ 0 h 4286078"/>
              <a:gd name="connsiteX0" fmla="*/ 0 w 9117072"/>
              <a:gd name="connsiteY0" fmla="*/ 0 h 4294461"/>
              <a:gd name="connsiteX1" fmla="*/ 9117072 w 9117072"/>
              <a:gd name="connsiteY1" fmla="*/ 0 h 4294461"/>
              <a:gd name="connsiteX2" fmla="*/ 9117072 w 9117072"/>
              <a:gd name="connsiteY2" fmla="*/ 4006425 h 4294461"/>
              <a:gd name="connsiteX3" fmla="*/ 1419581 w 9117072"/>
              <a:gd name="connsiteY3" fmla="*/ 4006964 h 4294461"/>
              <a:gd name="connsiteX4" fmla="*/ 1346616 w 9117072"/>
              <a:gd name="connsiteY4" fmla="*/ 4082794 h 4294461"/>
              <a:gd name="connsiteX5" fmla="*/ 1349658 w 9117072"/>
              <a:gd name="connsiteY5" fmla="*/ 4242437 h 4294461"/>
              <a:gd name="connsiteX6" fmla="*/ 1294848 w 9117072"/>
              <a:gd name="connsiteY6" fmla="*/ 4291674 h 4294461"/>
              <a:gd name="connsiteX7" fmla="*/ 3568 w 9117072"/>
              <a:gd name="connsiteY7" fmla="*/ 4281672 h 4294461"/>
              <a:gd name="connsiteX8" fmla="*/ 0 w 9117072"/>
              <a:gd name="connsiteY8" fmla="*/ 0 h 4294461"/>
              <a:gd name="connsiteX0" fmla="*/ 0 w 9117072"/>
              <a:gd name="connsiteY0" fmla="*/ 0 h 4298976"/>
              <a:gd name="connsiteX1" fmla="*/ 9117072 w 9117072"/>
              <a:gd name="connsiteY1" fmla="*/ 0 h 4298976"/>
              <a:gd name="connsiteX2" fmla="*/ 9117072 w 9117072"/>
              <a:gd name="connsiteY2" fmla="*/ 4006425 h 4298976"/>
              <a:gd name="connsiteX3" fmla="*/ 1419581 w 9117072"/>
              <a:gd name="connsiteY3" fmla="*/ 4006964 h 4298976"/>
              <a:gd name="connsiteX4" fmla="*/ 1346616 w 9117072"/>
              <a:gd name="connsiteY4" fmla="*/ 4082794 h 4298976"/>
              <a:gd name="connsiteX5" fmla="*/ 1349658 w 9117072"/>
              <a:gd name="connsiteY5" fmla="*/ 4242437 h 4298976"/>
              <a:gd name="connsiteX6" fmla="*/ 1294848 w 9117072"/>
              <a:gd name="connsiteY6" fmla="*/ 4291674 h 4298976"/>
              <a:gd name="connsiteX7" fmla="*/ 3568 w 9117072"/>
              <a:gd name="connsiteY7" fmla="*/ 4298436 h 4298976"/>
              <a:gd name="connsiteX8" fmla="*/ 0 w 9117072"/>
              <a:gd name="connsiteY8" fmla="*/ 0 h 4298976"/>
              <a:gd name="connsiteX0" fmla="*/ 0 w 9117072"/>
              <a:gd name="connsiteY0" fmla="*/ 0 h 4296182"/>
              <a:gd name="connsiteX1" fmla="*/ 9117072 w 9117072"/>
              <a:gd name="connsiteY1" fmla="*/ 0 h 4296182"/>
              <a:gd name="connsiteX2" fmla="*/ 9117072 w 9117072"/>
              <a:gd name="connsiteY2" fmla="*/ 4006425 h 4296182"/>
              <a:gd name="connsiteX3" fmla="*/ 1419581 w 9117072"/>
              <a:gd name="connsiteY3" fmla="*/ 4006964 h 4296182"/>
              <a:gd name="connsiteX4" fmla="*/ 1346616 w 9117072"/>
              <a:gd name="connsiteY4" fmla="*/ 4082794 h 4296182"/>
              <a:gd name="connsiteX5" fmla="*/ 1349658 w 9117072"/>
              <a:gd name="connsiteY5" fmla="*/ 4242437 h 4296182"/>
              <a:gd name="connsiteX6" fmla="*/ 1294848 w 9117072"/>
              <a:gd name="connsiteY6" fmla="*/ 4291674 h 4296182"/>
              <a:gd name="connsiteX7" fmla="*/ 3568 w 9117072"/>
              <a:gd name="connsiteY7" fmla="*/ 4295642 h 4296182"/>
              <a:gd name="connsiteX8" fmla="*/ 0 w 9117072"/>
              <a:gd name="connsiteY8" fmla="*/ 0 h 4296182"/>
              <a:gd name="connsiteX0" fmla="*/ 0 w 9117072"/>
              <a:gd name="connsiteY0" fmla="*/ 0 h 4294461"/>
              <a:gd name="connsiteX1" fmla="*/ 9117072 w 9117072"/>
              <a:gd name="connsiteY1" fmla="*/ 0 h 4294461"/>
              <a:gd name="connsiteX2" fmla="*/ 9117072 w 9117072"/>
              <a:gd name="connsiteY2" fmla="*/ 4006425 h 4294461"/>
              <a:gd name="connsiteX3" fmla="*/ 1419581 w 9117072"/>
              <a:gd name="connsiteY3" fmla="*/ 4006964 h 4294461"/>
              <a:gd name="connsiteX4" fmla="*/ 1346616 w 9117072"/>
              <a:gd name="connsiteY4" fmla="*/ 4082794 h 4294461"/>
              <a:gd name="connsiteX5" fmla="*/ 1349658 w 9117072"/>
              <a:gd name="connsiteY5" fmla="*/ 4242437 h 4294461"/>
              <a:gd name="connsiteX6" fmla="*/ 1294848 w 9117072"/>
              <a:gd name="connsiteY6" fmla="*/ 4291674 h 4294461"/>
              <a:gd name="connsiteX7" fmla="*/ 3568 w 9117072"/>
              <a:gd name="connsiteY7" fmla="*/ 4292848 h 4294461"/>
              <a:gd name="connsiteX8" fmla="*/ 0 w 9117072"/>
              <a:gd name="connsiteY8" fmla="*/ 0 h 4294461"/>
              <a:gd name="connsiteX0" fmla="*/ 0 w 9117072"/>
              <a:gd name="connsiteY0" fmla="*/ 0 h 4294461"/>
              <a:gd name="connsiteX1" fmla="*/ 9117072 w 9117072"/>
              <a:gd name="connsiteY1" fmla="*/ 0 h 4294461"/>
              <a:gd name="connsiteX2" fmla="*/ 9117072 w 9117072"/>
              <a:gd name="connsiteY2" fmla="*/ 4006425 h 4294461"/>
              <a:gd name="connsiteX3" fmla="*/ 1419581 w 9117072"/>
              <a:gd name="connsiteY3" fmla="*/ 4006964 h 4294461"/>
              <a:gd name="connsiteX4" fmla="*/ 1346616 w 9117072"/>
              <a:gd name="connsiteY4" fmla="*/ 4082794 h 4294461"/>
              <a:gd name="connsiteX5" fmla="*/ 1349658 w 9117072"/>
              <a:gd name="connsiteY5" fmla="*/ 4242437 h 4294461"/>
              <a:gd name="connsiteX6" fmla="*/ 1294848 w 9117072"/>
              <a:gd name="connsiteY6" fmla="*/ 4291674 h 4294461"/>
              <a:gd name="connsiteX7" fmla="*/ 3568 w 9117072"/>
              <a:gd name="connsiteY7" fmla="*/ 4292848 h 4294461"/>
              <a:gd name="connsiteX8" fmla="*/ 0 w 9117072"/>
              <a:gd name="connsiteY8" fmla="*/ 0 h 4294461"/>
              <a:gd name="connsiteX0" fmla="*/ 0 w 9117072"/>
              <a:gd name="connsiteY0" fmla="*/ 0 h 4294461"/>
              <a:gd name="connsiteX1" fmla="*/ 9117072 w 9117072"/>
              <a:gd name="connsiteY1" fmla="*/ 0 h 4294461"/>
              <a:gd name="connsiteX2" fmla="*/ 9117072 w 9117072"/>
              <a:gd name="connsiteY2" fmla="*/ 4006425 h 4294461"/>
              <a:gd name="connsiteX3" fmla="*/ 1410087 w 9117072"/>
              <a:gd name="connsiteY3" fmla="*/ 4006964 h 4294461"/>
              <a:gd name="connsiteX4" fmla="*/ 1346616 w 9117072"/>
              <a:gd name="connsiteY4" fmla="*/ 4082794 h 4294461"/>
              <a:gd name="connsiteX5" fmla="*/ 1349658 w 9117072"/>
              <a:gd name="connsiteY5" fmla="*/ 4242437 h 4294461"/>
              <a:gd name="connsiteX6" fmla="*/ 1294848 w 9117072"/>
              <a:gd name="connsiteY6" fmla="*/ 4291674 h 4294461"/>
              <a:gd name="connsiteX7" fmla="*/ 3568 w 9117072"/>
              <a:gd name="connsiteY7" fmla="*/ 4292848 h 4294461"/>
              <a:gd name="connsiteX8" fmla="*/ 0 w 9117072"/>
              <a:gd name="connsiteY8" fmla="*/ 0 h 4294461"/>
              <a:gd name="connsiteX0" fmla="*/ 0 w 9117072"/>
              <a:gd name="connsiteY0" fmla="*/ 0 h 4293963"/>
              <a:gd name="connsiteX1" fmla="*/ 9117072 w 9117072"/>
              <a:gd name="connsiteY1" fmla="*/ 0 h 4293963"/>
              <a:gd name="connsiteX2" fmla="*/ 9117072 w 9117072"/>
              <a:gd name="connsiteY2" fmla="*/ 4006425 h 4293963"/>
              <a:gd name="connsiteX3" fmla="*/ 1410087 w 9117072"/>
              <a:gd name="connsiteY3" fmla="*/ 4006964 h 4293963"/>
              <a:gd name="connsiteX4" fmla="*/ 1346616 w 9117072"/>
              <a:gd name="connsiteY4" fmla="*/ 4082794 h 4293963"/>
              <a:gd name="connsiteX5" fmla="*/ 1349658 w 9117072"/>
              <a:gd name="connsiteY5" fmla="*/ 4242437 h 4293963"/>
              <a:gd name="connsiteX6" fmla="*/ 1294848 w 9117072"/>
              <a:gd name="connsiteY6" fmla="*/ 4291674 h 4293963"/>
              <a:gd name="connsiteX7" fmla="*/ 3568 w 9117072"/>
              <a:gd name="connsiteY7" fmla="*/ 4292848 h 4293963"/>
              <a:gd name="connsiteX8" fmla="*/ 0 w 9117072"/>
              <a:gd name="connsiteY8" fmla="*/ 0 h 4293963"/>
              <a:gd name="connsiteX0" fmla="*/ 0 w 9117072"/>
              <a:gd name="connsiteY0" fmla="*/ 0 h 4293964"/>
              <a:gd name="connsiteX1" fmla="*/ 9117072 w 9117072"/>
              <a:gd name="connsiteY1" fmla="*/ 0 h 4293964"/>
              <a:gd name="connsiteX2" fmla="*/ 9117072 w 9117072"/>
              <a:gd name="connsiteY2" fmla="*/ 4006425 h 4293964"/>
              <a:gd name="connsiteX3" fmla="*/ 1410087 w 9117072"/>
              <a:gd name="connsiteY3" fmla="*/ 4006964 h 4293964"/>
              <a:gd name="connsiteX4" fmla="*/ 1346616 w 9117072"/>
              <a:gd name="connsiteY4" fmla="*/ 4077205 h 4293964"/>
              <a:gd name="connsiteX5" fmla="*/ 1349658 w 9117072"/>
              <a:gd name="connsiteY5" fmla="*/ 4242437 h 4293964"/>
              <a:gd name="connsiteX6" fmla="*/ 1294848 w 9117072"/>
              <a:gd name="connsiteY6" fmla="*/ 4291674 h 4293964"/>
              <a:gd name="connsiteX7" fmla="*/ 3568 w 9117072"/>
              <a:gd name="connsiteY7" fmla="*/ 4292848 h 4293964"/>
              <a:gd name="connsiteX8" fmla="*/ 0 w 9117072"/>
              <a:gd name="connsiteY8" fmla="*/ 0 h 4293964"/>
              <a:gd name="connsiteX0" fmla="*/ 0 w 9117072"/>
              <a:gd name="connsiteY0" fmla="*/ 0 h 4293964"/>
              <a:gd name="connsiteX1" fmla="*/ 9117072 w 9117072"/>
              <a:gd name="connsiteY1" fmla="*/ 0 h 4293964"/>
              <a:gd name="connsiteX2" fmla="*/ 9117072 w 9117072"/>
              <a:gd name="connsiteY2" fmla="*/ 4006425 h 4293964"/>
              <a:gd name="connsiteX3" fmla="*/ 1410087 w 9117072"/>
              <a:gd name="connsiteY3" fmla="*/ 4006964 h 4293964"/>
              <a:gd name="connsiteX4" fmla="*/ 1351363 w 9117072"/>
              <a:gd name="connsiteY4" fmla="*/ 4085589 h 4293964"/>
              <a:gd name="connsiteX5" fmla="*/ 1349658 w 9117072"/>
              <a:gd name="connsiteY5" fmla="*/ 4242437 h 4293964"/>
              <a:gd name="connsiteX6" fmla="*/ 1294848 w 9117072"/>
              <a:gd name="connsiteY6" fmla="*/ 4291674 h 4293964"/>
              <a:gd name="connsiteX7" fmla="*/ 3568 w 9117072"/>
              <a:gd name="connsiteY7" fmla="*/ 4292848 h 4293964"/>
              <a:gd name="connsiteX8" fmla="*/ 0 w 9117072"/>
              <a:gd name="connsiteY8" fmla="*/ 0 h 4293964"/>
              <a:gd name="connsiteX0" fmla="*/ 0 w 9117072"/>
              <a:gd name="connsiteY0" fmla="*/ 0 h 4293964"/>
              <a:gd name="connsiteX1" fmla="*/ 9117072 w 9117072"/>
              <a:gd name="connsiteY1" fmla="*/ 0 h 4293964"/>
              <a:gd name="connsiteX2" fmla="*/ 9117072 w 9117072"/>
              <a:gd name="connsiteY2" fmla="*/ 4006425 h 4293964"/>
              <a:gd name="connsiteX3" fmla="*/ 1410087 w 9117072"/>
              <a:gd name="connsiteY3" fmla="*/ 4006964 h 4293964"/>
              <a:gd name="connsiteX4" fmla="*/ 1351363 w 9117072"/>
              <a:gd name="connsiteY4" fmla="*/ 4085589 h 4293964"/>
              <a:gd name="connsiteX5" fmla="*/ 1349658 w 9117072"/>
              <a:gd name="connsiteY5" fmla="*/ 4242437 h 4293964"/>
              <a:gd name="connsiteX6" fmla="*/ 1294848 w 9117072"/>
              <a:gd name="connsiteY6" fmla="*/ 4291674 h 4293964"/>
              <a:gd name="connsiteX7" fmla="*/ 3568 w 9117072"/>
              <a:gd name="connsiteY7" fmla="*/ 4292848 h 4293964"/>
              <a:gd name="connsiteX8" fmla="*/ 0 w 9117072"/>
              <a:gd name="connsiteY8" fmla="*/ 0 h 429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17072" h="4293964">
                <a:moveTo>
                  <a:pt x="0" y="0"/>
                </a:moveTo>
                <a:lnTo>
                  <a:pt x="9117072" y="0"/>
                </a:lnTo>
                <a:lnTo>
                  <a:pt x="9117072" y="4006425"/>
                </a:lnTo>
                <a:lnTo>
                  <a:pt x="1410087" y="4006964"/>
                </a:lnTo>
                <a:cubicBezTo>
                  <a:pt x="1362013" y="4011137"/>
                  <a:pt x="1351017" y="4033148"/>
                  <a:pt x="1351363" y="4085589"/>
                </a:cubicBezTo>
                <a:cubicBezTo>
                  <a:pt x="1351711" y="4151196"/>
                  <a:pt x="1351391" y="4200554"/>
                  <a:pt x="1349658" y="4242437"/>
                </a:cubicBezTo>
                <a:cubicBezTo>
                  <a:pt x="1347925" y="4284320"/>
                  <a:pt x="1334479" y="4289384"/>
                  <a:pt x="1294848" y="4291674"/>
                </a:cubicBezTo>
                <a:cubicBezTo>
                  <a:pt x="1255217" y="4293964"/>
                  <a:pt x="403454" y="4293388"/>
                  <a:pt x="3568" y="4292848"/>
                </a:cubicBezTo>
                <a:cubicBezTo>
                  <a:pt x="1761" y="3267521"/>
                  <a:pt x="239" y="1086814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 lang="en-GB" dirty="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1619250" y="323613"/>
            <a:ext cx="6935788" cy="501254"/>
          </a:xfrm>
        </p:spPr>
        <p:txBody>
          <a:bodyPr/>
          <a:lstStyle/>
          <a:p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heading</a:t>
            </a:r>
            <a:endParaRPr lang="en-GB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2"/>
            <a:ext cx="2133600" cy="273844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2021-11-16</a:t>
            </a:fld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0" y="4724617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6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144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619250" y="1066800"/>
            <a:ext cx="6935788" cy="317896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619250" y="323613"/>
            <a:ext cx="6935788" cy="50125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2"/>
            <a:ext cx="2133600" cy="273844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2021-11-16</a:t>
            </a:fld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0" y="4724617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6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924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4716382"/>
            <a:ext cx="2133600" cy="273844"/>
          </a:xfrm>
        </p:spPr>
        <p:txBody>
          <a:bodyPr/>
          <a:lstStyle>
            <a:lvl1pPr>
              <a:defRPr sz="1100"/>
            </a:lvl1pPr>
          </a:lstStyle>
          <a:p>
            <a:fld id="{CFCB38AA-14D0-4B67-BE5B-608C5A8A7489}" type="datetimeFigureOut">
              <a:rPr lang="sv-SE" smtClean="0"/>
              <a:pPr/>
              <a:t>2021-11-16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400" y="4724617"/>
            <a:ext cx="531863" cy="273844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4773106"/>
            <a:ext cx="2895600" cy="273844"/>
          </a:xfrm>
        </p:spPr>
        <p:txBody>
          <a:bodyPr lIns="0" tIns="0" rIns="0" bIns="0" anchor="t" anchorCtr="0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627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619250" y="323613"/>
            <a:ext cx="6935788" cy="50125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19250" y="1069975"/>
            <a:ext cx="6935788" cy="31757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pic>
        <p:nvPicPr>
          <p:cNvPr id="8" name="Picture 2"/>
          <p:cNvPicPr>
            <a:picLocks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5" y="258366"/>
            <a:ext cx="514350" cy="4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619250" y="4731544"/>
            <a:ext cx="2895600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b="1" cap="all" baseline="0">
                <a:solidFill>
                  <a:schemeClr val="bg1"/>
                </a:solidFill>
              </a:defRPr>
            </a:lvl1pPr>
          </a:lstStyle>
          <a:p>
            <a:pPr>
              <a:lnSpc>
                <a:spcPts val="900"/>
              </a:lnSpc>
            </a:pP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72400" y="4731544"/>
            <a:ext cx="531863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lang="en-GB" sz="700" b="1" cap="all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ts val="900"/>
              </a:lnSpc>
            </a:pPr>
            <a:fld id="{680D72F4-1C41-4187-A4BC-492CF086CF40}" type="slidenum">
              <a:rPr lang="en-GB" smtClean="0"/>
              <a:pPr>
                <a:lnSpc>
                  <a:spcPts val="900"/>
                </a:lnSpc>
              </a:pPr>
              <a:t>‹#›</a:t>
            </a:fld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80112" y="4716382"/>
            <a:ext cx="2133600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b="1" cap="all" baseline="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900"/>
              </a:lnSpc>
            </a:pPr>
            <a:fld id="{CFCB38AA-14D0-4B67-BE5B-608C5A8A7489}" type="datetimeFigureOut">
              <a:rPr lang="en-GB" smtClean="0"/>
              <a:pPr algn="r">
                <a:lnSpc>
                  <a:spcPts val="900"/>
                </a:lnSpc>
              </a:pPr>
              <a:t>16/11/2021</a:t>
            </a:fld>
            <a:endParaRPr lang="en-GB" dirty="0"/>
          </a:p>
        </p:txBody>
      </p:sp>
      <p:sp>
        <p:nvSpPr>
          <p:cNvPr id="9" name="Rektangel 12"/>
          <p:cNvSpPr/>
          <p:nvPr userDrawn="1"/>
        </p:nvSpPr>
        <p:spPr>
          <a:xfrm>
            <a:off x="0" y="4478534"/>
            <a:ext cx="9144000" cy="681540"/>
          </a:xfrm>
          <a:custGeom>
            <a:avLst/>
            <a:gdLst>
              <a:gd name="connsiteX0" fmla="*/ 1360291 w 9144000"/>
              <a:gd name="connsiteY0" fmla="*/ 0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9632 w 9144000"/>
              <a:gd name="connsiteY20" fmla="*/ 255909 h 908720"/>
              <a:gd name="connsiteX21" fmla="*/ 1261441 w 9144000"/>
              <a:gd name="connsiteY21" fmla="*/ 246949 h 908720"/>
              <a:gd name="connsiteX22" fmla="*/ 1261441 w 9144000"/>
              <a:gd name="connsiteY22" fmla="*/ 91699 h 908720"/>
              <a:gd name="connsiteX23" fmla="*/ 1360291 w 9144000"/>
              <a:gd name="connsiteY23" fmla="*/ 0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9632 w 9144000"/>
              <a:gd name="connsiteY20" fmla="*/ 255909 h 908720"/>
              <a:gd name="connsiteX21" fmla="*/ 1261441 w 9144000"/>
              <a:gd name="connsiteY21" fmla="*/ 246949 h 908720"/>
              <a:gd name="connsiteX22" fmla="*/ 1261441 w 9144000"/>
              <a:gd name="connsiteY22" fmla="*/ 91699 h 908720"/>
              <a:gd name="connsiteX23" fmla="*/ 1405535 w 9144000"/>
              <a:gd name="connsiteY23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9632 w 9144000"/>
              <a:gd name="connsiteY20" fmla="*/ 255909 h 908720"/>
              <a:gd name="connsiteX21" fmla="*/ 1261441 w 9144000"/>
              <a:gd name="connsiteY21" fmla="*/ 246949 h 908720"/>
              <a:gd name="connsiteX22" fmla="*/ 1347166 w 9144000"/>
              <a:gd name="connsiteY22" fmla="*/ 82173 h 908720"/>
              <a:gd name="connsiteX23" fmla="*/ 1405535 w 9144000"/>
              <a:gd name="connsiteY23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9632 w 9144000"/>
              <a:gd name="connsiteY20" fmla="*/ 255909 h 908720"/>
              <a:gd name="connsiteX21" fmla="*/ 1349548 w 9144000"/>
              <a:gd name="connsiteY21" fmla="*/ 285049 h 908720"/>
              <a:gd name="connsiteX22" fmla="*/ 1347166 w 9144000"/>
              <a:gd name="connsiteY22" fmla="*/ 82173 h 908720"/>
              <a:gd name="connsiteX23" fmla="*/ 1405535 w 9144000"/>
              <a:gd name="connsiteY23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2489 w 9144000"/>
              <a:gd name="connsiteY20" fmla="*/ 189235 h 908720"/>
              <a:gd name="connsiteX21" fmla="*/ 1349548 w 9144000"/>
              <a:gd name="connsiteY21" fmla="*/ 285049 h 908720"/>
              <a:gd name="connsiteX22" fmla="*/ 1347166 w 9144000"/>
              <a:gd name="connsiteY22" fmla="*/ 82173 h 908720"/>
              <a:gd name="connsiteX23" fmla="*/ 1405535 w 9144000"/>
              <a:gd name="connsiteY23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349548 w 9144000"/>
              <a:gd name="connsiteY20" fmla="*/ 285049 h 908720"/>
              <a:gd name="connsiteX21" fmla="*/ 1347166 w 9144000"/>
              <a:gd name="connsiteY21" fmla="*/ 82173 h 908720"/>
              <a:gd name="connsiteX22" fmla="*/ 1405535 w 9144000"/>
              <a:gd name="connsiteY22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349548 w 9144000"/>
              <a:gd name="connsiteY19" fmla="*/ 285049 h 908720"/>
              <a:gd name="connsiteX20" fmla="*/ 1347166 w 9144000"/>
              <a:gd name="connsiteY20" fmla="*/ 82173 h 908720"/>
              <a:gd name="connsiteX21" fmla="*/ 1405535 w 9144000"/>
              <a:gd name="connsiteY21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349548 w 9144000"/>
              <a:gd name="connsiteY18" fmla="*/ 285049 h 908720"/>
              <a:gd name="connsiteX19" fmla="*/ 1347166 w 9144000"/>
              <a:gd name="connsiteY19" fmla="*/ 82173 h 908720"/>
              <a:gd name="connsiteX20" fmla="*/ 1405535 w 9144000"/>
              <a:gd name="connsiteY20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287255 w 9144000"/>
              <a:gd name="connsiteY17" fmla="*/ 320352 h 908720"/>
              <a:gd name="connsiteX18" fmla="*/ 1349548 w 9144000"/>
              <a:gd name="connsiteY18" fmla="*/ 285049 h 908720"/>
              <a:gd name="connsiteX19" fmla="*/ 1347166 w 9144000"/>
              <a:gd name="connsiteY19" fmla="*/ 82173 h 908720"/>
              <a:gd name="connsiteX20" fmla="*/ 1405535 w 9144000"/>
              <a:gd name="connsiteY20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287255 w 9144000"/>
              <a:gd name="connsiteY17" fmla="*/ 320352 h 908720"/>
              <a:gd name="connsiteX18" fmla="*/ 1349548 w 9144000"/>
              <a:gd name="connsiteY18" fmla="*/ 285049 h 908720"/>
              <a:gd name="connsiteX19" fmla="*/ 1347166 w 9144000"/>
              <a:gd name="connsiteY19" fmla="*/ 82173 h 908720"/>
              <a:gd name="connsiteX20" fmla="*/ 1405535 w 9144000"/>
              <a:gd name="connsiteY20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287255 w 9144000"/>
              <a:gd name="connsiteY17" fmla="*/ 320352 h 908720"/>
              <a:gd name="connsiteX18" fmla="*/ 1349548 w 9144000"/>
              <a:gd name="connsiteY18" fmla="*/ 285049 h 908720"/>
              <a:gd name="connsiteX19" fmla="*/ 1347166 w 9144000"/>
              <a:gd name="connsiteY19" fmla="*/ 82173 h 908720"/>
              <a:gd name="connsiteX20" fmla="*/ 1405535 w 9144000"/>
              <a:gd name="connsiteY20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277730 w 9144000"/>
              <a:gd name="connsiteY17" fmla="*/ 329877 h 908720"/>
              <a:gd name="connsiteX18" fmla="*/ 1349548 w 9144000"/>
              <a:gd name="connsiteY18" fmla="*/ 285049 h 908720"/>
              <a:gd name="connsiteX19" fmla="*/ 1347166 w 9144000"/>
              <a:gd name="connsiteY19" fmla="*/ 82173 h 908720"/>
              <a:gd name="connsiteX20" fmla="*/ 1405535 w 9144000"/>
              <a:gd name="connsiteY20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277730 w 9144000"/>
              <a:gd name="connsiteY16" fmla="*/ 329877 h 908720"/>
              <a:gd name="connsiteX17" fmla="*/ 1349548 w 9144000"/>
              <a:gd name="connsiteY17" fmla="*/ 285049 h 908720"/>
              <a:gd name="connsiteX18" fmla="*/ 1347166 w 9144000"/>
              <a:gd name="connsiteY18" fmla="*/ 82173 h 908720"/>
              <a:gd name="connsiteX19" fmla="*/ 1405535 w 9144000"/>
              <a:gd name="connsiteY19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1277730 w 9144000"/>
              <a:gd name="connsiteY15" fmla="*/ 329877 h 908720"/>
              <a:gd name="connsiteX16" fmla="*/ 1349548 w 9144000"/>
              <a:gd name="connsiteY16" fmla="*/ 285049 h 908720"/>
              <a:gd name="connsiteX17" fmla="*/ 1347166 w 9144000"/>
              <a:gd name="connsiteY17" fmla="*/ 82173 h 908720"/>
              <a:gd name="connsiteX18" fmla="*/ 1405535 w 9144000"/>
              <a:gd name="connsiteY18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95250 w 9144000"/>
              <a:gd name="connsiteY14" fmla="*/ 244152 h 908720"/>
              <a:gd name="connsiteX15" fmla="*/ 1277730 w 9144000"/>
              <a:gd name="connsiteY15" fmla="*/ 329877 h 908720"/>
              <a:gd name="connsiteX16" fmla="*/ 1349548 w 9144000"/>
              <a:gd name="connsiteY16" fmla="*/ 285049 h 908720"/>
              <a:gd name="connsiteX17" fmla="*/ 1347166 w 9144000"/>
              <a:gd name="connsiteY17" fmla="*/ 82173 h 908720"/>
              <a:gd name="connsiteX18" fmla="*/ 1405535 w 9144000"/>
              <a:gd name="connsiteY18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9548 w 9144000"/>
              <a:gd name="connsiteY15" fmla="*/ 28504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9548 w 9144000"/>
              <a:gd name="connsiteY15" fmla="*/ 28504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9548 w 9144000"/>
              <a:gd name="connsiteY15" fmla="*/ 28504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4785 w 9144000"/>
              <a:gd name="connsiteY15" fmla="*/ 25964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4785 w 9144000"/>
              <a:gd name="connsiteY15" fmla="*/ 25964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2404 w 9144000"/>
              <a:gd name="connsiteY15" fmla="*/ 24059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2404 w 9144000"/>
              <a:gd name="connsiteY15" fmla="*/ 240599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51929 w 9144000"/>
              <a:gd name="connsiteY15" fmla="*/ 243773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  <a:gd name="connsiteX0" fmla="*/ 1405535 w 9144000"/>
              <a:gd name="connsiteY0" fmla="*/ 3175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1277730 w 9144000"/>
              <a:gd name="connsiteY14" fmla="*/ 329877 h 908720"/>
              <a:gd name="connsiteX15" fmla="*/ 1349547 w 9144000"/>
              <a:gd name="connsiteY15" fmla="*/ 240597 h 908720"/>
              <a:gd name="connsiteX16" fmla="*/ 1347166 w 9144000"/>
              <a:gd name="connsiteY16" fmla="*/ 82173 h 908720"/>
              <a:gd name="connsiteX17" fmla="*/ 1405535 w 9144000"/>
              <a:gd name="connsiteY17" fmla="*/ 3175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44000" h="908720">
                <a:moveTo>
                  <a:pt x="1405535" y="3175"/>
                </a:moveTo>
                <a:lnTo>
                  <a:pt x="9144000" y="0"/>
                </a:lnTo>
                <a:lnTo>
                  <a:pt x="9144000" y="262632"/>
                </a:lnTo>
                <a:lnTo>
                  <a:pt x="9144000" y="328588"/>
                </a:lnTo>
                <a:lnTo>
                  <a:pt x="9144000" y="808061"/>
                </a:lnTo>
                <a:lnTo>
                  <a:pt x="9144000" y="883320"/>
                </a:lnTo>
                <a:lnTo>
                  <a:pt x="9144000" y="904652"/>
                </a:lnTo>
                <a:lnTo>
                  <a:pt x="9065179" y="904652"/>
                </a:lnTo>
                <a:cubicBezTo>
                  <a:pt x="9058414" y="907870"/>
                  <a:pt x="9050977" y="908720"/>
                  <a:pt x="9043341" y="908720"/>
                </a:cubicBezTo>
                <a:lnTo>
                  <a:pt x="1259632" y="908720"/>
                </a:lnTo>
                <a:lnTo>
                  <a:pt x="1259632" y="904652"/>
                </a:lnTo>
                <a:lnTo>
                  <a:pt x="0" y="904652"/>
                </a:lnTo>
                <a:lnTo>
                  <a:pt x="0" y="883320"/>
                </a:lnTo>
                <a:lnTo>
                  <a:pt x="0" y="328588"/>
                </a:lnTo>
                <a:lnTo>
                  <a:pt x="1277730" y="329877"/>
                </a:lnTo>
                <a:cubicBezTo>
                  <a:pt x="1348269" y="325051"/>
                  <a:pt x="1350277" y="310983"/>
                  <a:pt x="1349547" y="240597"/>
                </a:cubicBezTo>
                <a:cubicBezTo>
                  <a:pt x="1348817" y="170211"/>
                  <a:pt x="1346372" y="141332"/>
                  <a:pt x="1347166" y="82173"/>
                </a:cubicBezTo>
                <a:cubicBezTo>
                  <a:pt x="1350354" y="30713"/>
                  <a:pt x="1362530" y="3175"/>
                  <a:pt x="1405535" y="31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30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6" r:id="rId3"/>
    <p:sldLayoutId id="2147483667" r:id="rId4"/>
    <p:sldLayoutId id="2147483668" r:id="rId5"/>
    <p:sldLayoutId id="2147483669" r:id="rId6"/>
    <p:sldLayoutId id="2147483673" r:id="rId7"/>
    <p:sldLayoutId id="2147483671" r:id="rId8"/>
    <p:sldLayoutId id="2147483672" r:id="rId9"/>
    <p:sldLayoutId id="2147483665" r:id="rId10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55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3900" indent="-3683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352425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113" indent="-4572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imgres?imgurl=https%3A%2F%2Fjackintheboxnuneaton.co.uk%2Fwp-content%2Fuploads%2F2020%2F09%2F1726B69C-7E90-43FA-BCD9-09CFEB27A38E.jpg&amp;imgrefurl=https%3A%2F%2Fjackintheboxnuneaton.co.uk%2Fwelcome-back%2F&amp;tbnid=nFbxWIDv_Z4RfM&amp;vet=12ahUKEwjkq722hv_sAhWNtIsKHVEpBFkQMygMegUIARDzAQ..i&amp;docid=J2IYH2A5J0F5BM&amp;w=1000&amp;h=651&amp;itg=1&amp;q=Welcome%20back&amp;client=firefox-b-d&amp;ved=2ahUKEwjkq722hv_sAhWNtIsKHVEpBFkQMygMegUIARDzAQ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imgres?imgurl=https%3A%2F%2Fstatic2.srcdn.com%2Fwordpress%2Fwp-content%2Fuploads%2F2020%2F07%2Fkermit-zoom-call-muppets-now.jpg%3Fq%3D50%26fit%3Dcrop%26w%3D960%26h%3D500&amp;imgrefurl=https%3A%2F%2Fscreenrant.com%2Fmuppets-now-trailer-disney-plus-kermit-zoom-call%2F&amp;tbnid=6q3GDw_x86zR_M&amp;vet=12ahUKEwj2wbLyhv_sAhVMvioKHQKbCo8QMygFegUIARDAAQ..i&amp;docid=eO7ObKlybrFwQM&amp;w=960&amp;h=500&amp;q=Zoom%20muppets&amp;client=firefox-b-d&amp;ved=2ahUKEwj2wbLyhv_sAhVMvioKHQKbCo8QMygFegUIARDAAQ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CD1001 Introduktion i ingenjörsvetenskap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Redo för aktion: att simulera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-1375645" y="4197523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7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C70C-321E-5A46-8162-7FB4D1A6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CD357-3F85-4B46-98FC-57194FD1E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4" name="Picture 2" descr="Simuleringsmetod ">
            <a:extLst>
              <a:ext uri="{FF2B5EF4-FFF2-40B4-BE49-F238E27FC236}">
                <a16:creationId xmlns:a16="http://schemas.microsoft.com/office/drawing/2014/main" id="{ABC5AEAE-79EA-794B-A396-3674143F2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47552" r="181"/>
          <a:stretch/>
        </p:blipFill>
        <p:spPr bwMode="auto">
          <a:xfrm>
            <a:off x="2541722" y="1"/>
            <a:ext cx="426474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15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C97E-3D4E-8A45-BEB7-D9E8C20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Lösningsutrymme (solution space)</a:t>
            </a:r>
          </a:p>
        </p:txBody>
      </p:sp>
      <p:pic>
        <p:nvPicPr>
          <p:cNvPr id="4098" name="Picture 2" descr="Solution Space">
            <a:extLst>
              <a:ext uri="{FF2B5EF4-FFF2-40B4-BE49-F238E27FC236}">
                <a16:creationId xmlns:a16="http://schemas.microsoft.com/office/drawing/2014/main" id="{CB74C44C-3B14-A140-817C-E4AF06C7CC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94" y="1170781"/>
            <a:ext cx="44069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96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D45B3-E1CC-DA42-BBC9-71E6B046F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Lösningsutrymme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3B956-4BC2-BB46-9FF0-66E094423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527" y="1105547"/>
            <a:ext cx="7276777" cy="3178968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Oavsett</a:t>
            </a:r>
            <a:r>
              <a:rPr lang="en-GB" dirty="0"/>
              <a:t> </a:t>
            </a:r>
            <a:r>
              <a:rPr lang="en-GB" dirty="0" err="1"/>
              <a:t>experimentets</a:t>
            </a:r>
            <a:r>
              <a:rPr lang="en-GB" dirty="0"/>
              <a:t> </a:t>
            </a:r>
            <a:r>
              <a:rPr lang="en-GB" dirty="0" err="1"/>
              <a:t>natur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det </a:t>
            </a:r>
            <a:r>
              <a:rPr lang="en-GB" dirty="0" err="1"/>
              <a:t>viktigt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tänka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förhållanden</a:t>
            </a:r>
            <a:r>
              <a:rPr lang="en-GB" dirty="0"/>
              <a:t> under </a:t>
            </a:r>
            <a:r>
              <a:rPr lang="en-GB" dirty="0" err="1"/>
              <a:t>vilka</a:t>
            </a:r>
            <a:r>
              <a:rPr lang="en-GB" dirty="0"/>
              <a:t> </a:t>
            </a:r>
            <a:r>
              <a:rPr lang="en-GB" dirty="0" err="1"/>
              <a:t>modellen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komma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användas</a:t>
            </a:r>
            <a:r>
              <a:rPr lang="en-GB" dirty="0"/>
              <a:t>. Detta </a:t>
            </a:r>
            <a:r>
              <a:rPr lang="en-GB" dirty="0" err="1"/>
              <a:t>område</a:t>
            </a:r>
            <a:r>
              <a:rPr lang="en-GB" dirty="0"/>
              <a:t> </a:t>
            </a:r>
            <a:r>
              <a:rPr lang="en-GB" dirty="0" err="1"/>
              <a:t>kallas</a:t>
            </a:r>
            <a:r>
              <a:rPr lang="en-GB" dirty="0"/>
              <a:t> </a:t>
            </a:r>
            <a:r>
              <a:rPr lang="en-GB" dirty="0" err="1"/>
              <a:t>lösningsutrymme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exempel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vi ta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simuleringsstudie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tillverkningsanläggning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vilken</a:t>
            </a:r>
            <a:r>
              <a:rPr lang="en-GB" dirty="0"/>
              <a:t> det </a:t>
            </a:r>
            <a:r>
              <a:rPr lang="en-GB" dirty="0" err="1"/>
              <a:t>finns</a:t>
            </a:r>
            <a:r>
              <a:rPr lang="en-GB" dirty="0"/>
              <a:t> </a:t>
            </a:r>
            <a:r>
              <a:rPr lang="en-GB" dirty="0" err="1"/>
              <a:t>fyra</a:t>
            </a:r>
            <a:r>
              <a:rPr lang="en-GB" dirty="0"/>
              <a:t> </a:t>
            </a:r>
            <a:r>
              <a:rPr lang="en-GB" dirty="0" err="1"/>
              <a:t>experimentella</a:t>
            </a:r>
            <a:endParaRPr lang="en-GB" dirty="0"/>
          </a:p>
          <a:p>
            <a:r>
              <a:rPr lang="en-GB" dirty="0" err="1"/>
              <a:t>faktorer</a:t>
            </a:r>
            <a:r>
              <a:rPr lang="en-GB" dirty="0"/>
              <a:t>. </a:t>
            </a:r>
            <a:r>
              <a:rPr lang="en-GB" dirty="0" err="1"/>
              <a:t>Varje</a:t>
            </a:r>
            <a:r>
              <a:rPr lang="en-GB" dirty="0"/>
              <a:t> </a:t>
            </a:r>
            <a:r>
              <a:rPr lang="en-GB" dirty="0" err="1"/>
              <a:t>faktor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tilldelas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antal</a:t>
            </a:r>
            <a:r>
              <a:rPr lang="en-GB" dirty="0"/>
              <a:t> </a:t>
            </a:r>
            <a:r>
              <a:rPr lang="en-GB" dirty="0" err="1"/>
              <a:t>olika</a:t>
            </a:r>
            <a:r>
              <a:rPr lang="en-GB" dirty="0"/>
              <a:t> </a:t>
            </a:r>
            <a:r>
              <a:rPr lang="en-GB" dirty="0" err="1"/>
              <a:t>nivåer</a:t>
            </a:r>
            <a:r>
              <a:rPr lang="en-GB" dirty="0"/>
              <a:t> </a:t>
            </a:r>
            <a:r>
              <a:rPr lang="en-GB" dirty="0" err="1"/>
              <a:t>enligt</a:t>
            </a:r>
            <a:r>
              <a:rPr lang="en-GB" dirty="0"/>
              <a:t> </a:t>
            </a:r>
            <a:r>
              <a:rPr lang="en-GB" dirty="0" err="1"/>
              <a:t>följande</a:t>
            </a:r>
            <a:r>
              <a:rPr lang="en-GB" dirty="0"/>
              <a:t>:</a:t>
            </a:r>
          </a:p>
          <a:p>
            <a:r>
              <a:rPr lang="en-GB" dirty="0" err="1"/>
              <a:t>faktor</a:t>
            </a:r>
            <a:r>
              <a:rPr lang="en-GB" dirty="0"/>
              <a:t> 1 </a:t>
            </a:r>
            <a:r>
              <a:rPr lang="en-GB" dirty="0" err="1"/>
              <a:t>cykeltider</a:t>
            </a:r>
            <a:r>
              <a:rPr lang="en-GB" dirty="0"/>
              <a:t>: −20 %, −10 %, </a:t>
            </a:r>
            <a:r>
              <a:rPr lang="en-GB" dirty="0" err="1"/>
              <a:t>utgångsvärde</a:t>
            </a:r>
            <a:r>
              <a:rPr lang="en-GB" dirty="0"/>
              <a:t>, +10 %, +20 % (5 </a:t>
            </a:r>
            <a:r>
              <a:rPr lang="en-GB" dirty="0" err="1"/>
              <a:t>nivåer</a:t>
            </a:r>
            <a:r>
              <a:rPr lang="en-GB" dirty="0"/>
              <a:t>)</a:t>
            </a:r>
          </a:p>
          <a:p>
            <a:r>
              <a:rPr lang="en-GB" dirty="0" err="1"/>
              <a:t>faktor</a:t>
            </a:r>
            <a:r>
              <a:rPr lang="en-GB" dirty="0"/>
              <a:t> 2 </a:t>
            </a:r>
            <a:r>
              <a:rPr lang="en-GB" dirty="0" err="1"/>
              <a:t>buffertstorlekar</a:t>
            </a:r>
            <a:r>
              <a:rPr lang="en-GB" dirty="0"/>
              <a:t>: −50 %, −25 %, </a:t>
            </a:r>
            <a:r>
              <a:rPr lang="en-GB" dirty="0" err="1"/>
              <a:t>utgångsvärde</a:t>
            </a:r>
            <a:r>
              <a:rPr lang="en-GB" dirty="0"/>
              <a:t>, +25 %, +50 % (5 </a:t>
            </a:r>
            <a:r>
              <a:rPr lang="en-GB" dirty="0" err="1"/>
              <a:t>niv</a:t>
            </a:r>
            <a:r>
              <a:rPr lang="en-GB" dirty="0"/>
              <a:t>)</a:t>
            </a:r>
          </a:p>
          <a:p>
            <a:r>
              <a:rPr lang="en-GB" dirty="0" err="1"/>
              <a:t>faktor</a:t>
            </a:r>
            <a:r>
              <a:rPr lang="en-GB" dirty="0"/>
              <a:t> 3 </a:t>
            </a:r>
            <a:r>
              <a:rPr lang="en-GB" dirty="0" err="1"/>
              <a:t>maskineffektivitet</a:t>
            </a:r>
            <a:r>
              <a:rPr lang="en-GB" dirty="0"/>
              <a:t>: 85 %, 90 %, 95 % (3 </a:t>
            </a:r>
            <a:r>
              <a:rPr lang="en-GB" dirty="0" err="1"/>
              <a:t>nivåer</a:t>
            </a:r>
            <a:r>
              <a:rPr lang="en-GB" dirty="0"/>
              <a:t>)</a:t>
            </a:r>
          </a:p>
          <a:p>
            <a:r>
              <a:rPr lang="en-GB" dirty="0" err="1"/>
              <a:t>faktor</a:t>
            </a:r>
            <a:r>
              <a:rPr lang="en-GB" dirty="0"/>
              <a:t> 4 </a:t>
            </a:r>
            <a:r>
              <a:rPr lang="en-GB" dirty="0" err="1"/>
              <a:t>antal</a:t>
            </a:r>
            <a:r>
              <a:rPr lang="en-GB" dirty="0"/>
              <a:t> </a:t>
            </a:r>
            <a:r>
              <a:rPr lang="en-GB" dirty="0" err="1"/>
              <a:t>underhållsoperatörer</a:t>
            </a:r>
            <a:r>
              <a:rPr lang="en-GB" dirty="0"/>
              <a:t>: 4, 5, 6, 7 (4 </a:t>
            </a:r>
            <a:r>
              <a:rPr lang="en-GB" dirty="0" err="1"/>
              <a:t>nivåer</a:t>
            </a:r>
            <a:r>
              <a:rPr lang="en-GB" dirty="0"/>
              <a:t>)</a:t>
            </a:r>
          </a:p>
          <a:p>
            <a:r>
              <a:rPr lang="en-GB" dirty="0" err="1"/>
              <a:t>Totalt</a:t>
            </a:r>
            <a:r>
              <a:rPr lang="en-GB" dirty="0"/>
              <a:t> </a:t>
            </a:r>
            <a:r>
              <a:rPr lang="en-GB" dirty="0" err="1"/>
              <a:t>finns</a:t>
            </a:r>
            <a:r>
              <a:rPr lang="en-GB" dirty="0"/>
              <a:t> 300 </a:t>
            </a:r>
            <a:r>
              <a:rPr lang="en-GB" dirty="0" err="1"/>
              <a:t>scenarier</a:t>
            </a:r>
            <a:r>
              <a:rPr lang="en-GB" dirty="0"/>
              <a:t> (5 × 5 × 3 × 4). 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3985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05827-C1E7-674A-A729-2C353D014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Insightmaker vs Excel vs andra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C37D-5709-4C47-AA74-7CF4F5C74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SE" dirty="0"/>
              <a:t>Insightmaker: </a:t>
            </a:r>
          </a:p>
          <a:p>
            <a:r>
              <a:rPr lang="en-SE" dirty="0"/>
              <a:t>Bra för dynamiska modeller, </a:t>
            </a:r>
          </a:p>
          <a:p>
            <a:r>
              <a:rPr lang="en-SE" dirty="0"/>
              <a:t>discrete event, system dynamics</a:t>
            </a:r>
          </a:p>
          <a:p>
            <a:endParaRPr lang="en-SE" dirty="0"/>
          </a:p>
          <a:p>
            <a:r>
              <a:rPr lang="en-SE" dirty="0"/>
              <a:t>Excel:</a:t>
            </a:r>
          </a:p>
          <a:p>
            <a:r>
              <a:rPr lang="en-SE" dirty="0"/>
              <a:t>Bra för låg-dynamiska modeller, MEN: använd mer avancerade funktioner!!!!!</a:t>
            </a:r>
          </a:p>
          <a:p>
            <a:endParaRPr lang="en-SE" dirty="0"/>
          </a:p>
          <a:p>
            <a:r>
              <a:rPr lang="en-SE" dirty="0"/>
              <a:t>AnyLogic:</a:t>
            </a:r>
          </a:p>
          <a:p>
            <a:r>
              <a:rPr lang="en-GB" dirty="0"/>
              <a:t>https://</a:t>
            </a:r>
            <a:r>
              <a:rPr lang="en-GB" dirty="0" err="1"/>
              <a:t>www.anylogic.com</a:t>
            </a:r>
            <a:r>
              <a:rPr lang="en-GB" dirty="0"/>
              <a:t>/resources/</a:t>
            </a:r>
            <a:r>
              <a:rPr lang="en-GB" dirty="0" err="1"/>
              <a:t>anylogic</a:t>
            </a:r>
            <a:r>
              <a:rPr lang="en-GB" dirty="0"/>
              <a:t>-for-academia/</a:t>
            </a:r>
            <a:endParaRPr lang="en-SE" dirty="0"/>
          </a:p>
          <a:p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AB2ED-3B24-E14C-AC0C-7302FC225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15" y="882877"/>
            <a:ext cx="3797085" cy="1542201"/>
          </a:xfrm>
          <a:prstGeom prst="rect">
            <a:avLst/>
          </a:prstGeom>
        </p:spPr>
      </p:pic>
      <p:pic>
        <p:nvPicPr>
          <p:cNvPr id="7170" name="Picture 2" descr="AnyLogic - Wikipedia">
            <a:extLst>
              <a:ext uri="{FF2B5EF4-FFF2-40B4-BE49-F238E27FC236}">
                <a16:creationId xmlns:a16="http://schemas.microsoft.com/office/drawing/2014/main" id="{ADBD8C1B-191E-E448-AD34-EF8D4273F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51" y="2862684"/>
            <a:ext cx="2177512" cy="94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48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B79A-F945-B347-8BFD-713D33F522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956E8-3E46-0746-B7E4-644B8AEBDB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0310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C221-F2B3-1D46-B19B-D743ECC7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Vart var vi?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BBFA0-29D2-EA4B-B4CE-DB2DFE76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sv-SE" dirty="0"/>
              <a:t>Lektion 1 (</a:t>
            </a:r>
            <a:r>
              <a:rPr lang="sv-SE" dirty="0" err="1"/>
              <a:t>begreppsbygande</a:t>
            </a:r>
            <a:r>
              <a:rPr lang="sv-SE" dirty="0"/>
              <a:t>)</a:t>
            </a:r>
          </a:p>
          <a:p>
            <a:pPr marL="698500" lvl="1" indent="-342900">
              <a:buFontTx/>
              <a:buChar char="-"/>
            </a:pPr>
            <a:r>
              <a:rPr lang="sv-SE" dirty="0"/>
              <a:t>Vad gör en ingenjör</a:t>
            </a:r>
          </a:p>
          <a:p>
            <a:pPr marL="698500" lvl="1" indent="-342900">
              <a:buFontTx/>
              <a:buChar char="-"/>
            </a:pPr>
            <a:r>
              <a:rPr lang="sv-SE" dirty="0"/>
              <a:t>Olika sorters system</a:t>
            </a:r>
          </a:p>
          <a:p>
            <a:pPr marL="698500" lvl="1" indent="-342900">
              <a:buFontTx/>
              <a:buChar char="-"/>
            </a:pPr>
            <a:r>
              <a:rPr lang="sv-SE" dirty="0"/>
              <a:t>Vikten av systematiskt arbete och verktyg</a:t>
            </a:r>
          </a:p>
          <a:p>
            <a:pPr marL="698500" lvl="1" indent="-342900">
              <a:buFontTx/>
              <a:buChar char="-"/>
            </a:pPr>
            <a:endParaRPr lang="sv-SE" dirty="0"/>
          </a:p>
        </p:txBody>
      </p:sp>
      <p:pic>
        <p:nvPicPr>
          <p:cNvPr id="13314" name="Picture 2" descr="Welcome Back – Jack in the Box Nursery">
            <a:hlinkClick r:id="rId2"/>
            <a:extLst>
              <a:ext uri="{FF2B5EF4-FFF2-40B4-BE49-F238E27FC236}">
                <a16:creationId xmlns:a16="http://schemas.microsoft.com/office/drawing/2014/main" id="{6883194A-A47A-374E-9C80-B1A282DD2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8"/>
          <a:stretch/>
        </p:blipFill>
        <p:spPr bwMode="auto">
          <a:xfrm>
            <a:off x="5626100" y="-171652"/>
            <a:ext cx="3517900" cy="213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7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43F1-3878-0244-80EE-9CAED36B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Denna lektion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75E71-A8CE-CA4D-A2E6-CCDC9A02B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078" y="1101635"/>
            <a:ext cx="6935788" cy="317896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dirty="0"/>
              <a:t>Steg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utveckla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simuleringstudie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Simuleringsverktyg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Arbetsflöde</a:t>
            </a:r>
            <a:endParaRPr lang="en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dirty="0"/>
              <a:t>Ställ frågor (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chatten</a:t>
            </a:r>
            <a:r>
              <a:rPr lang="en-GB" dirty="0"/>
              <a:t>, med </a:t>
            </a:r>
            <a:r>
              <a:rPr lang="en-GB" dirty="0" err="1"/>
              <a:t>mikrofon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Roligt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ser er!</a:t>
            </a:r>
            <a:endParaRPr lang="en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E" dirty="0"/>
          </a:p>
        </p:txBody>
      </p:sp>
      <p:pic>
        <p:nvPicPr>
          <p:cNvPr id="14338" name="Picture 2" descr="Muppets Now Trailer Shows You What A Kermit Led Zoom Call Is Like">
            <a:hlinkClick r:id="rId2"/>
            <a:extLst>
              <a:ext uri="{FF2B5EF4-FFF2-40B4-BE49-F238E27FC236}">
                <a16:creationId xmlns:a16="http://schemas.microsoft.com/office/drawing/2014/main" id="{AFC05260-D266-FA4A-AD37-C1AE6CE1E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44" y="1386296"/>
            <a:ext cx="39497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10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FD43-4468-CE46-836D-275881072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Modeller, en uppdelning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BEB7A-46DF-5A45-A9EE-0012A5026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1026" name="Picture 2" descr="Modeller">
            <a:extLst>
              <a:ext uri="{FF2B5EF4-FFF2-40B4-BE49-F238E27FC236}">
                <a16:creationId xmlns:a16="http://schemas.microsoft.com/office/drawing/2014/main" id="{5BE66772-2E3D-3A47-A09A-C142F0F61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75" y="1078725"/>
            <a:ext cx="7198963" cy="316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9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24FE-BDDA-204E-B159-E7E28B352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Övning: lämpligt för simulering?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80706-81BC-4F4C-A0AE-648A8EB3F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Break out rooms. </a:t>
            </a:r>
            <a:r>
              <a:rPr lang="en-GB" dirty="0"/>
              <a:t>O</a:t>
            </a:r>
            <a:r>
              <a:rPr lang="en-SE" dirty="0"/>
              <a:t>ch diskutera vilket typ av modell du föreslår för följande problem:</a:t>
            </a:r>
          </a:p>
          <a:p>
            <a:endParaRPr lang="en-SE" dirty="0"/>
          </a:p>
          <a:p>
            <a:pPr marL="457200" indent="-457200">
              <a:buFont typeface="+mj-lt"/>
              <a:buAutoNum type="arabicPeriod"/>
            </a:pPr>
            <a:r>
              <a:rPr lang="en-SE" dirty="0"/>
              <a:t>Optimal dimensionering av avloppsrör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nytt</a:t>
            </a:r>
            <a:r>
              <a:rPr lang="en-GB" dirty="0"/>
              <a:t> </a:t>
            </a:r>
            <a:r>
              <a:rPr lang="en-GB" dirty="0" err="1"/>
              <a:t>kontorshus</a:t>
            </a:r>
            <a:endParaRPr lang="en-GB" dirty="0"/>
          </a:p>
          <a:p>
            <a:pPr marL="457200" indent="-457200">
              <a:buAutoNum type="arabicPeriod" startAt="2"/>
            </a:pPr>
            <a:r>
              <a:rPr lang="en-GB" dirty="0" err="1"/>
              <a:t>Antalet</a:t>
            </a:r>
            <a:r>
              <a:rPr lang="en-GB" dirty="0"/>
              <a:t> </a:t>
            </a:r>
            <a:r>
              <a:rPr lang="en-GB" dirty="0" err="1"/>
              <a:t>älgar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sjuttas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år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område</a:t>
            </a:r>
            <a:endParaRPr lang="en-GB" dirty="0"/>
          </a:p>
          <a:p>
            <a:pPr marL="457200" indent="-457200">
              <a:buAutoNum type="arabicPeriod" startAt="2"/>
            </a:pPr>
            <a:r>
              <a:rPr lang="en-GB" dirty="0" err="1"/>
              <a:t>Analys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strömstarke</a:t>
            </a:r>
            <a:r>
              <a:rPr lang="en-GB" dirty="0"/>
              <a:t> </a:t>
            </a:r>
            <a:r>
              <a:rPr lang="en-GB" dirty="0" err="1"/>
              <a:t>genom</a:t>
            </a:r>
            <a:r>
              <a:rPr lang="en-GB" dirty="0"/>
              <a:t> </a:t>
            </a:r>
            <a:r>
              <a:rPr lang="en-GB" dirty="0" err="1"/>
              <a:t>elektrisk</a:t>
            </a:r>
            <a:r>
              <a:rPr lang="en-GB" dirty="0"/>
              <a:t> circuit.</a:t>
            </a:r>
          </a:p>
          <a:p>
            <a:pPr marL="457200" indent="-457200">
              <a:buAutoNum type="arabicPeriod" startAt="2"/>
            </a:pPr>
            <a:endParaRPr lang="en-GB" dirty="0"/>
          </a:p>
          <a:p>
            <a:r>
              <a:rPr lang="en-GB" dirty="0" err="1"/>
              <a:t>Rapporteras</a:t>
            </a:r>
            <a:r>
              <a:rPr lang="en-GB" dirty="0"/>
              <a:t> </a:t>
            </a:r>
            <a:r>
              <a:rPr lang="en-GB" dirty="0" err="1"/>
              <a:t>efteråt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chatten</a:t>
            </a:r>
            <a:r>
              <a:rPr lang="en-GB" dirty="0"/>
              <a:t>.</a:t>
            </a:r>
          </a:p>
          <a:p>
            <a:pPr marL="457200" indent="-457200">
              <a:buAutoNum type="arabicPeriod" startAt="2"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88091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Jayanth\Dropbox\Presentations\ISAGASummerSchool\Adoption_SFD_ANI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9491"/>
            <a:ext cx="6858000" cy="51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22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326DC-DFD3-594B-B522-F3EE6AB7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Simuleringsmetod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7F278-5C13-5C4E-B347-EB7CC1950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Projektplanering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problemformulering</a:t>
            </a:r>
            <a:endParaRPr lang="en-GB" dirty="0"/>
          </a:p>
          <a:p>
            <a:r>
              <a:rPr lang="en-GB" dirty="0" err="1"/>
              <a:t>Konceptuell</a:t>
            </a:r>
            <a:r>
              <a:rPr lang="en-GB" dirty="0"/>
              <a:t> </a:t>
            </a:r>
            <a:r>
              <a:rPr lang="en-GB" dirty="0" err="1"/>
              <a:t>modell</a:t>
            </a:r>
            <a:endParaRPr lang="en-GB" dirty="0"/>
          </a:p>
          <a:p>
            <a:r>
              <a:rPr lang="en-GB" dirty="0" err="1"/>
              <a:t>Datainsamling</a:t>
            </a:r>
            <a:endParaRPr lang="en-GB" dirty="0"/>
          </a:p>
          <a:p>
            <a:r>
              <a:rPr lang="en-GB" dirty="0" err="1"/>
              <a:t>Datorbaserad</a:t>
            </a:r>
            <a:r>
              <a:rPr lang="en-GB" dirty="0"/>
              <a:t> </a:t>
            </a:r>
            <a:r>
              <a:rPr lang="en-GB" dirty="0" err="1"/>
              <a:t>modell</a:t>
            </a:r>
            <a:endParaRPr lang="en-GB" dirty="0"/>
          </a:p>
          <a:p>
            <a:r>
              <a:rPr lang="en-GB" dirty="0" err="1"/>
              <a:t>Verifiering</a:t>
            </a:r>
            <a:endParaRPr lang="en-GB" dirty="0"/>
          </a:p>
          <a:p>
            <a:r>
              <a:rPr lang="en-GB" dirty="0" err="1"/>
              <a:t>Validering</a:t>
            </a:r>
            <a:endParaRPr lang="en-GB" dirty="0"/>
          </a:p>
          <a:p>
            <a:r>
              <a:rPr lang="en-GB" dirty="0" err="1"/>
              <a:t>Förberedelse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planering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experiment</a:t>
            </a:r>
          </a:p>
          <a:p>
            <a:r>
              <a:rPr lang="en-GB" dirty="0" err="1"/>
              <a:t>Experimentering</a:t>
            </a:r>
            <a:endParaRPr lang="en-GB" dirty="0"/>
          </a:p>
          <a:p>
            <a:r>
              <a:rPr lang="en-GB" dirty="0" err="1"/>
              <a:t>Analys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utdata</a:t>
            </a:r>
            <a:endParaRPr lang="en-GB" dirty="0"/>
          </a:p>
          <a:p>
            <a:r>
              <a:rPr lang="en-GB" dirty="0" err="1"/>
              <a:t>Dokumentation</a:t>
            </a:r>
            <a:endParaRPr lang="en-GB" dirty="0"/>
          </a:p>
          <a:p>
            <a:r>
              <a:rPr lang="en-GB" dirty="0" err="1"/>
              <a:t>Implementering</a:t>
            </a:r>
            <a:endParaRPr lang="en-GB" dirty="0"/>
          </a:p>
          <a:p>
            <a:endParaRPr lang="en-SE" dirty="0"/>
          </a:p>
        </p:txBody>
      </p:sp>
      <p:pic>
        <p:nvPicPr>
          <p:cNvPr id="2050" name="Picture 2" descr="Simuleringsmetod ">
            <a:extLst>
              <a:ext uri="{FF2B5EF4-FFF2-40B4-BE49-F238E27FC236}">
                <a16:creationId xmlns:a16="http://schemas.microsoft.com/office/drawing/2014/main" id="{28065455-FB47-094A-BFDC-CF11882B6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10" y="181399"/>
            <a:ext cx="2152539" cy="49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40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C70C-321E-5A46-8162-7FB4D1A6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CD357-3F85-4B46-98FC-57194FD1E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4" name="Picture 2" descr="Simuleringsmetod ">
            <a:extLst>
              <a:ext uri="{FF2B5EF4-FFF2-40B4-BE49-F238E27FC236}">
                <a16:creationId xmlns:a16="http://schemas.microsoft.com/office/drawing/2014/main" id="{ABC5AEAE-79EA-794B-A396-3674143F2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" b="51957"/>
          <a:stretch/>
        </p:blipFill>
        <p:spPr bwMode="auto">
          <a:xfrm>
            <a:off x="2541722" y="203791"/>
            <a:ext cx="4264749" cy="473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1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48D54-ADA0-DF4E-9E93-295CC61C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Övning: Verifiering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E07F7-89CB-0F4B-ADB7-E72E35496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Break out rooms</a:t>
            </a:r>
          </a:p>
          <a:p>
            <a:endParaRPr lang="en-SE" dirty="0"/>
          </a:p>
          <a:p>
            <a:r>
              <a:rPr lang="en-SE" dirty="0"/>
              <a:t>Föreställa dig att du har byggd en dynamisk modell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nedan</a:t>
            </a:r>
            <a:r>
              <a:rPr lang="en-GB" dirty="0"/>
              <a:t>. </a:t>
            </a:r>
            <a:r>
              <a:rPr lang="en-GB" dirty="0" err="1"/>
              <a:t>Diskutera</a:t>
            </a:r>
            <a:r>
              <a:rPr lang="en-GB" dirty="0"/>
              <a:t> </a:t>
            </a:r>
            <a:r>
              <a:rPr lang="en-GB" dirty="0" err="1"/>
              <a:t>hur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</a:t>
            </a:r>
            <a:r>
              <a:rPr lang="en-GB" dirty="0" err="1"/>
              <a:t>tillväga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verifiera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sedan </a:t>
            </a:r>
            <a:r>
              <a:rPr lang="en-GB" dirty="0" err="1"/>
              <a:t>validera</a:t>
            </a:r>
            <a:r>
              <a:rPr lang="en-GB" dirty="0"/>
              <a:t> </a:t>
            </a:r>
            <a:r>
              <a:rPr lang="en-GB" dirty="0" err="1"/>
              <a:t>modellen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SE" dirty="0"/>
          </a:p>
        </p:txBody>
      </p:sp>
      <p:pic>
        <p:nvPicPr>
          <p:cNvPr id="4" name="Picture 2" descr="C:\Users\Jayanth\Dropbox\Presentations\ISAGASummerSchool\Adoption_SFD_ANI.gif">
            <a:extLst>
              <a:ext uri="{FF2B5EF4-FFF2-40B4-BE49-F238E27FC236}">
                <a16:creationId xmlns:a16="http://schemas.microsoft.com/office/drawing/2014/main" id="{317D3E3F-B7E7-4742-B2F8-D70C42F476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44" y="2514609"/>
            <a:ext cx="3289514" cy="247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665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 template">
  <a:themeElements>
    <a:clrScheme name="KT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54A6"/>
      </a:accent1>
      <a:accent2>
        <a:srgbClr val="5494E6"/>
      </a:accent2>
      <a:accent3>
        <a:srgbClr val="62922E"/>
      </a:accent3>
      <a:accent4>
        <a:srgbClr val="A2D16E"/>
      </a:accent4>
      <a:accent5>
        <a:srgbClr val="9D102D"/>
      </a:accent5>
      <a:accent6>
        <a:srgbClr val="E74769"/>
      </a:accent6>
      <a:hlink>
        <a:srgbClr val="C2C2C4"/>
      </a:hlink>
      <a:folHlink>
        <a:srgbClr val="800080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ektion 3 v20201123" id="{FF8057F5-657F-054C-AD5C-B0A8FBB20CBC}" vid="{149539B5-373F-604A-AC07-B5EFCC8BEBE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</Template>
  <TotalTime>5</TotalTime>
  <Words>447</Words>
  <Application>Microsoft Macintosh PowerPoint</Application>
  <PresentationFormat>On-screen Show (16:9)</PresentationFormat>
  <Paragraphs>67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KTH_PPT template</vt:lpstr>
      <vt:lpstr>CD1001 Introduktion i ingenjörsvetenskap</vt:lpstr>
      <vt:lpstr>Vart var vi?</vt:lpstr>
      <vt:lpstr>Denna lektion</vt:lpstr>
      <vt:lpstr>Modeller, en uppdelning</vt:lpstr>
      <vt:lpstr>Övning: lämpligt för simulering?</vt:lpstr>
      <vt:lpstr>PowerPoint Presentation</vt:lpstr>
      <vt:lpstr>Simuleringsmetod</vt:lpstr>
      <vt:lpstr>PowerPoint Presentation</vt:lpstr>
      <vt:lpstr>Övning: Verifiering</vt:lpstr>
      <vt:lpstr>PowerPoint Presentation</vt:lpstr>
      <vt:lpstr>Lösningsutrymme (solution space)</vt:lpstr>
      <vt:lpstr>Lösningsutrymme</vt:lpstr>
      <vt:lpstr>Insightmaker vs Excel vs andra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CD1001 Introduktion i ingenjörsvetenskap</dc:title>
  <dc:creator>Microsoft Office User</dc:creator>
  <cp:lastModifiedBy>Microsoft Office User</cp:lastModifiedBy>
  <cp:revision>1</cp:revision>
  <cp:lastPrinted>2013-05-27T09:10:21Z</cp:lastPrinted>
  <dcterms:created xsi:type="dcterms:W3CDTF">2021-11-16T07:53:41Z</dcterms:created>
  <dcterms:modified xsi:type="dcterms:W3CDTF">2021-11-16T07:58:55Z</dcterms:modified>
</cp:coreProperties>
</file>